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305" r:id="rId2"/>
    <p:sldId id="284" r:id="rId3"/>
    <p:sldId id="285" r:id="rId4"/>
    <p:sldId id="290" r:id="rId5"/>
    <p:sldId id="291" r:id="rId6"/>
    <p:sldId id="286" r:id="rId7"/>
    <p:sldId id="258" r:id="rId8"/>
    <p:sldId id="259" r:id="rId9"/>
    <p:sldId id="294" r:id="rId10"/>
    <p:sldId id="299" r:id="rId11"/>
    <p:sldId id="281" r:id="rId12"/>
    <p:sldId id="283" r:id="rId13"/>
    <p:sldId id="263" r:id="rId14"/>
    <p:sldId id="302" r:id="rId15"/>
    <p:sldId id="298" r:id="rId16"/>
    <p:sldId id="303" r:id="rId17"/>
    <p:sldId id="304" r:id="rId18"/>
    <p:sldId id="271" r:id="rId19"/>
    <p:sldId id="306" r:id="rId20"/>
    <p:sldId id="297"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725" autoAdjust="0"/>
  </p:normalViewPr>
  <p:slideViewPr>
    <p:cSldViewPr>
      <p:cViewPr>
        <p:scale>
          <a:sx n="68" d="100"/>
          <a:sy n="68" d="100"/>
        </p:scale>
        <p:origin x="-1446"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8663314-6E94-4FA6-A2C9-28B225E6139C}" type="datetimeFigureOut">
              <a:rPr lang="en-US" smtClean="0"/>
              <a:t>6/24/2015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89D778-E592-4847-8E7C-9A9E911DE8A7}" type="slidenum">
              <a:rPr lang="en-US" smtClean="0"/>
              <a:t>‹#›</a:t>
            </a:fld>
            <a:endParaRPr lang="en-US"/>
          </a:p>
        </p:txBody>
      </p:sp>
    </p:spTree>
    <p:extLst>
      <p:ext uri="{BB962C8B-B14F-4D97-AF65-F5344CB8AC3E}">
        <p14:creationId xmlns:p14="http://schemas.microsoft.com/office/powerpoint/2010/main" val="1147960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pictures</a:t>
            </a:r>
            <a:r>
              <a:rPr lang="en-US" baseline="0" dirty="0" smtClean="0"/>
              <a:t> are related to the topic “ I like folk song”. These instruments are related to folk song. These are </a:t>
            </a:r>
            <a:r>
              <a:rPr lang="en-US" baseline="0" dirty="0" err="1" smtClean="0"/>
              <a:t>tabla</a:t>
            </a:r>
            <a:r>
              <a:rPr lang="en-US" baseline="0" dirty="0" smtClean="0"/>
              <a:t>, flute, and </a:t>
            </a:r>
            <a:r>
              <a:rPr lang="en-US" baseline="0" dirty="0" err="1" smtClean="0"/>
              <a:t>dotara</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8C89D778-E592-4847-8E7C-9A9E911DE8A7}" type="slidenum">
              <a:rPr lang="en-US" smtClean="0"/>
              <a:t>2</a:t>
            </a:fld>
            <a:endParaRPr lang="en-US"/>
          </a:p>
        </p:txBody>
      </p:sp>
    </p:spTree>
    <p:extLst>
      <p:ext uri="{BB962C8B-B14F-4D97-AF65-F5344CB8AC3E}">
        <p14:creationId xmlns:p14="http://schemas.microsoft.com/office/powerpoint/2010/main" val="1962534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teacher can let the students listen the dialogue.</a:t>
            </a:r>
            <a:endParaRPr lang="en-US" dirty="0"/>
          </a:p>
        </p:txBody>
      </p:sp>
      <p:sp>
        <p:nvSpPr>
          <p:cNvPr id="4" name="Slide Number Placeholder 3"/>
          <p:cNvSpPr>
            <a:spLocks noGrp="1"/>
          </p:cNvSpPr>
          <p:nvPr>
            <p:ph type="sldNum" sz="quarter" idx="10"/>
          </p:nvPr>
        </p:nvSpPr>
        <p:spPr/>
        <p:txBody>
          <a:bodyPr/>
          <a:lstStyle/>
          <a:p>
            <a:fld id="{8C89D778-E592-4847-8E7C-9A9E911DE8A7}" type="slidenum">
              <a:rPr lang="en-US" smtClean="0"/>
              <a:t>7</a:t>
            </a:fld>
            <a:endParaRPr lang="en-US"/>
          </a:p>
        </p:txBody>
      </p:sp>
    </p:spTree>
    <p:extLst>
      <p:ext uri="{BB962C8B-B14F-4D97-AF65-F5344CB8AC3E}">
        <p14:creationId xmlns:p14="http://schemas.microsoft.com/office/powerpoint/2010/main" val="34357339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teacher can let the students listen the dialogue.</a:t>
            </a:r>
            <a:endParaRPr lang="en-US" dirty="0" smtClean="0"/>
          </a:p>
          <a:p>
            <a:endParaRPr lang="en-US" dirty="0"/>
          </a:p>
        </p:txBody>
      </p:sp>
      <p:sp>
        <p:nvSpPr>
          <p:cNvPr id="4" name="Slide Number Placeholder 3"/>
          <p:cNvSpPr>
            <a:spLocks noGrp="1"/>
          </p:cNvSpPr>
          <p:nvPr>
            <p:ph type="sldNum" sz="quarter" idx="10"/>
          </p:nvPr>
        </p:nvSpPr>
        <p:spPr/>
        <p:txBody>
          <a:bodyPr/>
          <a:lstStyle/>
          <a:p>
            <a:fld id="{8C89D778-E592-4847-8E7C-9A9E911DE8A7}" type="slidenum">
              <a:rPr lang="en-US" smtClean="0"/>
              <a:t>8</a:t>
            </a:fld>
            <a:endParaRPr lang="en-US"/>
          </a:p>
        </p:txBody>
      </p:sp>
    </p:spTree>
    <p:extLst>
      <p:ext uri="{BB962C8B-B14F-4D97-AF65-F5344CB8AC3E}">
        <p14:creationId xmlns:p14="http://schemas.microsoft.com/office/powerpoint/2010/main" val="364254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First, the word can be shown. The SS can be asked to pronounce the word. If it is needed teacher can help. Then  the picture and sentence can be shown and asked to guess the meaning. Then they can be asked to make another sentence of their own. (To see the picture and sentence please click on the button of “On” and to see the meaning please click on the button of “Meaning”. Please click on the button of “Off” to remove the previous picture, sentence and meaning, otherwise the next word meaning will not be seen properly. Please do it by “On” “off” system. In the same way slide no. 10-12 can be conducted.</a:t>
            </a:r>
            <a:endParaRPr lang="en-US" dirty="0" smtClean="0"/>
          </a:p>
        </p:txBody>
      </p:sp>
      <p:sp>
        <p:nvSpPr>
          <p:cNvPr id="4" name="Slide Number Placeholder 3"/>
          <p:cNvSpPr>
            <a:spLocks noGrp="1"/>
          </p:cNvSpPr>
          <p:nvPr>
            <p:ph type="sldNum" sz="quarter" idx="10"/>
          </p:nvPr>
        </p:nvSpPr>
        <p:spPr/>
        <p:txBody>
          <a:bodyPr/>
          <a:lstStyle/>
          <a:p>
            <a:fld id="{8C89D778-E592-4847-8E7C-9A9E911DE8A7}" type="slidenum">
              <a:rPr lang="en-US" smtClean="0"/>
              <a:t>10</a:t>
            </a:fld>
            <a:endParaRPr lang="en-US"/>
          </a:p>
        </p:txBody>
      </p:sp>
    </p:spTree>
    <p:extLst>
      <p:ext uri="{BB962C8B-B14F-4D97-AF65-F5344CB8AC3E}">
        <p14:creationId xmlns:p14="http://schemas.microsoft.com/office/powerpoint/2010/main" val="3727287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students will listen the dialogue . Then the teacher can ask the students to practice the dialogue with their friends for 5 minutes.</a:t>
            </a:r>
            <a:r>
              <a:rPr lang="en-US" sz="1200" b="1" dirty="0" smtClean="0"/>
              <a:t> </a:t>
            </a:r>
            <a:r>
              <a:rPr lang="en-US" sz="1200" b="0" dirty="0" smtClean="0"/>
              <a:t>The dialogue is given in section B, in the text book. 3/4 pairs can be asked to act</a:t>
            </a:r>
            <a:r>
              <a:rPr lang="en-US" sz="1200" b="0" baseline="0" dirty="0" smtClean="0"/>
              <a:t> the dialogue. Teacher can appreciate them and correct their mistakes mildly. </a:t>
            </a:r>
            <a:endParaRPr lang="en-US" b="0" dirty="0"/>
          </a:p>
        </p:txBody>
      </p:sp>
      <p:sp>
        <p:nvSpPr>
          <p:cNvPr id="4" name="Slide Number Placeholder 3"/>
          <p:cNvSpPr>
            <a:spLocks noGrp="1"/>
          </p:cNvSpPr>
          <p:nvPr>
            <p:ph type="sldNum" sz="quarter" idx="10"/>
          </p:nvPr>
        </p:nvSpPr>
        <p:spPr/>
        <p:txBody>
          <a:bodyPr/>
          <a:lstStyle/>
          <a:p>
            <a:fld id="{8C89D778-E592-4847-8E7C-9A9E911DE8A7}" type="slidenum">
              <a:rPr lang="en-US" smtClean="0"/>
              <a:t>13</a:t>
            </a:fld>
            <a:endParaRPr lang="en-US"/>
          </a:p>
        </p:txBody>
      </p:sp>
    </p:spTree>
    <p:extLst>
      <p:ext uri="{BB962C8B-B14F-4D97-AF65-F5344CB8AC3E}">
        <p14:creationId xmlns:p14="http://schemas.microsoft.com/office/powerpoint/2010/main" val="30696920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The teacher</a:t>
            </a:r>
            <a:r>
              <a:rPr lang="en-US" b="0" baseline="0" dirty="0" smtClean="0"/>
              <a:t> can ask SS to </a:t>
            </a:r>
            <a:r>
              <a:rPr lang="en-US" sz="1200" b="0" baseline="0" dirty="0" smtClean="0">
                <a:solidFill>
                  <a:schemeClr val="tx1"/>
                </a:solidFill>
              </a:rPr>
              <a:t>go</a:t>
            </a:r>
            <a:r>
              <a:rPr lang="en-US" sz="1200" b="0" dirty="0" smtClean="0">
                <a:solidFill>
                  <a:schemeClr val="tx1"/>
                </a:solidFill>
              </a:rPr>
              <a:t> to the textbook , section C and read the passage.  After reading the passage  student will find out the answer from</a:t>
            </a:r>
            <a:r>
              <a:rPr lang="en-US" sz="1200" b="0" baseline="0" dirty="0" smtClean="0">
                <a:solidFill>
                  <a:schemeClr val="tx1"/>
                </a:solidFill>
              </a:rPr>
              <a:t> the passage. 10 minutes can be given for the task. Then the teacher can elicit answer from 4/5 students. Then teacher can show the answers. </a:t>
            </a:r>
            <a:endParaRPr lang="en-US" dirty="0"/>
          </a:p>
        </p:txBody>
      </p:sp>
      <p:sp>
        <p:nvSpPr>
          <p:cNvPr id="4" name="Slide Number Placeholder 3"/>
          <p:cNvSpPr>
            <a:spLocks noGrp="1"/>
          </p:cNvSpPr>
          <p:nvPr>
            <p:ph type="sldNum" sz="quarter" idx="10"/>
          </p:nvPr>
        </p:nvSpPr>
        <p:spPr/>
        <p:txBody>
          <a:bodyPr/>
          <a:lstStyle/>
          <a:p>
            <a:fld id="{F2598537-D5DF-469F-96E6-D2588CB7BD75}" type="slidenum">
              <a:rPr lang="en-US" smtClean="0"/>
              <a:t>14</a:t>
            </a:fld>
            <a:endParaRPr lang="en-US"/>
          </a:p>
        </p:txBody>
      </p:sp>
    </p:spTree>
    <p:extLst>
      <p:ext uri="{BB962C8B-B14F-4D97-AF65-F5344CB8AC3E}">
        <p14:creationId xmlns:p14="http://schemas.microsoft.com/office/powerpoint/2010/main" val="13701607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students can make sentences orally or write sentences. The teacher will elicit answer from 4/5 students.</a:t>
            </a:r>
            <a:endParaRPr lang="en-US" dirty="0"/>
          </a:p>
        </p:txBody>
      </p:sp>
      <p:sp>
        <p:nvSpPr>
          <p:cNvPr id="4" name="Slide Number Placeholder 3"/>
          <p:cNvSpPr>
            <a:spLocks noGrp="1"/>
          </p:cNvSpPr>
          <p:nvPr>
            <p:ph type="sldNum" sz="quarter" idx="10"/>
          </p:nvPr>
        </p:nvSpPr>
        <p:spPr/>
        <p:txBody>
          <a:bodyPr/>
          <a:lstStyle/>
          <a:p>
            <a:fld id="{8C89D778-E592-4847-8E7C-9A9E911DE8A7}" type="slidenum">
              <a:rPr lang="en-US" smtClean="0"/>
              <a:t>15</a:t>
            </a:fld>
            <a:endParaRPr lang="en-US"/>
          </a:p>
        </p:txBody>
      </p:sp>
    </p:spTree>
    <p:extLst>
      <p:ext uri="{BB962C8B-B14F-4D97-AF65-F5344CB8AC3E}">
        <p14:creationId xmlns:p14="http://schemas.microsoft.com/office/powerpoint/2010/main" val="38332400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Students can make questions orally. Then Teacher will show the questions.</a:t>
            </a:r>
            <a:endParaRPr lang="en-US" dirty="0"/>
          </a:p>
        </p:txBody>
      </p:sp>
      <p:sp>
        <p:nvSpPr>
          <p:cNvPr id="4" name="Slide Number Placeholder 3"/>
          <p:cNvSpPr>
            <a:spLocks noGrp="1"/>
          </p:cNvSpPr>
          <p:nvPr>
            <p:ph type="sldNum" sz="quarter" idx="10"/>
          </p:nvPr>
        </p:nvSpPr>
        <p:spPr/>
        <p:txBody>
          <a:bodyPr/>
          <a:lstStyle/>
          <a:p>
            <a:fld id="{8C89D778-E592-4847-8E7C-9A9E911DE8A7}" type="slidenum">
              <a:rPr lang="en-US" smtClean="0"/>
              <a:t>16</a:t>
            </a:fld>
            <a:endParaRPr lang="en-US"/>
          </a:p>
        </p:txBody>
      </p:sp>
    </p:spTree>
    <p:extLst>
      <p:ext uri="{BB962C8B-B14F-4D97-AF65-F5344CB8AC3E}">
        <p14:creationId xmlns:p14="http://schemas.microsoft.com/office/powerpoint/2010/main" val="3410415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Students can write</a:t>
            </a:r>
            <a:r>
              <a:rPr lang="en-US" baseline="0" dirty="0" smtClean="0"/>
              <a:t> the</a:t>
            </a:r>
            <a:r>
              <a:rPr lang="en-US" dirty="0" smtClean="0"/>
              <a:t> questions. Teacher will elicit</a:t>
            </a:r>
            <a:r>
              <a:rPr lang="en-US" baseline="0" dirty="0" smtClean="0"/>
              <a:t> the task. </a:t>
            </a:r>
            <a:r>
              <a:rPr lang="en-US" dirty="0" smtClean="0"/>
              <a:t>Then Teacher will show the questions.</a:t>
            </a:r>
          </a:p>
          <a:p>
            <a:endParaRPr lang="en-US" dirty="0"/>
          </a:p>
        </p:txBody>
      </p:sp>
      <p:sp>
        <p:nvSpPr>
          <p:cNvPr id="4" name="Slide Number Placeholder 3"/>
          <p:cNvSpPr>
            <a:spLocks noGrp="1"/>
          </p:cNvSpPr>
          <p:nvPr>
            <p:ph type="sldNum" sz="quarter" idx="10"/>
          </p:nvPr>
        </p:nvSpPr>
        <p:spPr/>
        <p:txBody>
          <a:bodyPr/>
          <a:lstStyle/>
          <a:p>
            <a:fld id="{8C89D778-E592-4847-8E7C-9A9E911DE8A7}" type="slidenum">
              <a:rPr lang="en-US" smtClean="0"/>
              <a:t>17</a:t>
            </a:fld>
            <a:endParaRPr lang="en-US"/>
          </a:p>
        </p:txBody>
      </p:sp>
    </p:spTree>
    <p:extLst>
      <p:ext uri="{BB962C8B-B14F-4D97-AF65-F5344CB8AC3E}">
        <p14:creationId xmlns:p14="http://schemas.microsoft.com/office/powerpoint/2010/main" val="3347053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6/24/2015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6/24/2015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6/24/2015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6/24/2015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6/24/2015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6/24/2015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audio" Target="../media/media17.wav"/><Relationship Id="rId13" Type="http://schemas.openxmlformats.org/officeDocument/2006/relationships/slideLayout" Target="../slideLayouts/slideLayout7.xml"/><Relationship Id="rId18" Type="http://schemas.openxmlformats.org/officeDocument/2006/relationships/image" Target="../media/image31.jpg"/><Relationship Id="rId3" Type="http://schemas.microsoft.com/office/2007/relationships/media" Target="../media/media15.wav"/><Relationship Id="rId7" Type="http://schemas.microsoft.com/office/2007/relationships/media" Target="../media/media17.wav"/><Relationship Id="rId12" Type="http://schemas.openxmlformats.org/officeDocument/2006/relationships/audio" Target="../media/media19.wav"/><Relationship Id="rId17" Type="http://schemas.openxmlformats.org/officeDocument/2006/relationships/image" Target="../media/image30.jpg"/><Relationship Id="rId2" Type="http://schemas.openxmlformats.org/officeDocument/2006/relationships/audio" Target="../media/media14.wav"/><Relationship Id="rId16" Type="http://schemas.openxmlformats.org/officeDocument/2006/relationships/image" Target="../media/image29.jpeg"/><Relationship Id="rId1" Type="http://schemas.microsoft.com/office/2007/relationships/media" Target="../media/media14.wav"/><Relationship Id="rId6" Type="http://schemas.openxmlformats.org/officeDocument/2006/relationships/audio" Target="../media/media16.wav"/><Relationship Id="rId11" Type="http://schemas.microsoft.com/office/2007/relationships/media" Target="../media/media19.wav"/><Relationship Id="rId5" Type="http://schemas.microsoft.com/office/2007/relationships/media" Target="../media/media16.wav"/><Relationship Id="rId15" Type="http://schemas.openxmlformats.org/officeDocument/2006/relationships/image" Target="../media/image8.png"/><Relationship Id="rId10" Type="http://schemas.openxmlformats.org/officeDocument/2006/relationships/audio" Target="../media/media18.wav"/><Relationship Id="rId19" Type="http://schemas.openxmlformats.org/officeDocument/2006/relationships/image" Target="../media/image32.png"/><Relationship Id="rId4" Type="http://schemas.openxmlformats.org/officeDocument/2006/relationships/audio" Target="../media/media15.wav"/><Relationship Id="rId9" Type="http://schemas.microsoft.com/office/2007/relationships/media" Target="../media/media18.wav"/><Relationship Id="rId14"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8" Type="http://schemas.openxmlformats.org/officeDocument/2006/relationships/audio" Target="../media/media18.wav"/><Relationship Id="rId13" Type="http://schemas.microsoft.com/office/2007/relationships/media" Target="../media/media21.wav"/><Relationship Id="rId18" Type="http://schemas.openxmlformats.org/officeDocument/2006/relationships/audio" Target="../media/media23.wav"/><Relationship Id="rId26" Type="http://schemas.openxmlformats.org/officeDocument/2006/relationships/image" Target="../media/image33.png"/><Relationship Id="rId3" Type="http://schemas.microsoft.com/office/2007/relationships/media" Target="../media/media16.wav"/><Relationship Id="rId21" Type="http://schemas.microsoft.com/office/2007/relationships/media" Target="../media/media25.wav"/><Relationship Id="rId7" Type="http://schemas.microsoft.com/office/2007/relationships/media" Target="../media/media18.wav"/><Relationship Id="rId12" Type="http://schemas.openxmlformats.org/officeDocument/2006/relationships/audio" Target="../media/media20.wav"/><Relationship Id="rId17" Type="http://schemas.microsoft.com/office/2007/relationships/media" Target="../media/media23.wav"/><Relationship Id="rId25" Type="http://schemas.openxmlformats.org/officeDocument/2006/relationships/image" Target="../media/image32.png"/><Relationship Id="rId2" Type="http://schemas.openxmlformats.org/officeDocument/2006/relationships/audio" Target="../media/media15.wav"/><Relationship Id="rId16" Type="http://schemas.openxmlformats.org/officeDocument/2006/relationships/audio" Target="../media/media22.wav"/><Relationship Id="rId20" Type="http://schemas.openxmlformats.org/officeDocument/2006/relationships/audio" Target="../media/media24.wav"/><Relationship Id="rId29" Type="http://schemas.openxmlformats.org/officeDocument/2006/relationships/image" Target="../media/image36.jpg"/><Relationship Id="rId1" Type="http://schemas.microsoft.com/office/2007/relationships/media" Target="../media/media15.wav"/><Relationship Id="rId6" Type="http://schemas.openxmlformats.org/officeDocument/2006/relationships/audio" Target="../media/media17.wav"/><Relationship Id="rId11" Type="http://schemas.microsoft.com/office/2007/relationships/media" Target="../media/media20.wav"/><Relationship Id="rId24" Type="http://schemas.openxmlformats.org/officeDocument/2006/relationships/image" Target="../media/image8.png"/><Relationship Id="rId5" Type="http://schemas.microsoft.com/office/2007/relationships/media" Target="../media/media17.wav"/><Relationship Id="rId15" Type="http://schemas.microsoft.com/office/2007/relationships/media" Target="../media/media22.wav"/><Relationship Id="rId23" Type="http://schemas.openxmlformats.org/officeDocument/2006/relationships/slideLayout" Target="../slideLayouts/slideLayout7.xml"/><Relationship Id="rId28" Type="http://schemas.openxmlformats.org/officeDocument/2006/relationships/image" Target="../media/image35.png"/><Relationship Id="rId10" Type="http://schemas.openxmlformats.org/officeDocument/2006/relationships/audio" Target="../media/media19.wav"/><Relationship Id="rId19" Type="http://schemas.microsoft.com/office/2007/relationships/media" Target="../media/media24.wav"/><Relationship Id="rId4" Type="http://schemas.openxmlformats.org/officeDocument/2006/relationships/audio" Target="../media/media16.wav"/><Relationship Id="rId9" Type="http://schemas.microsoft.com/office/2007/relationships/media" Target="../media/media19.wav"/><Relationship Id="rId14" Type="http://schemas.openxmlformats.org/officeDocument/2006/relationships/audio" Target="../media/media21.wav"/><Relationship Id="rId22" Type="http://schemas.openxmlformats.org/officeDocument/2006/relationships/audio" Target="../media/media25.wav"/><Relationship Id="rId27" Type="http://schemas.openxmlformats.org/officeDocument/2006/relationships/image" Target="../media/image34.jpg"/><Relationship Id="rId30"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audio" Target="../media/media29.wav"/><Relationship Id="rId13" Type="http://schemas.openxmlformats.org/officeDocument/2006/relationships/slideLayout" Target="../slideLayouts/slideLayout7.xml"/><Relationship Id="rId3" Type="http://schemas.microsoft.com/office/2007/relationships/media" Target="../media/media27.wav"/><Relationship Id="rId7" Type="http://schemas.microsoft.com/office/2007/relationships/media" Target="../media/media29.wav"/><Relationship Id="rId12" Type="http://schemas.openxmlformats.org/officeDocument/2006/relationships/audio" Target="../media/media31.wav"/><Relationship Id="rId17" Type="http://schemas.openxmlformats.org/officeDocument/2006/relationships/image" Target="../media/image39.jpg"/><Relationship Id="rId2" Type="http://schemas.openxmlformats.org/officeDocument/2006/relationships/audio" Target="../media/media26.wav"/><Relationship Id="rId16" Type="http://schemas.openxmlformats.org/officeDocument/2006/relationships/image" Target="../media/image35.png"/><Relationship Id="rId1" Type="http://schemas.microsoft.com/office/2007/relationships/media" Target="../media/media26.wav"/><Relationship Id="rId6" Type="http://schemas.openxmlformats.org/officeDocument/2006/relationships/audio" Target="../media/media28.wav"/><Relationship Id="rId11" Type="http://schemas.microsoft.com/office/2007/relationships/media" Target="../media/media31.wav"/><Relationship Id="rId5" Type="http://schemas.microsoft.com/office/2007/relationships/media" Target="../media/media28.wav"/><Relationship Id="rId15" Type="http://schemas.openxmlformats.org/officeDocument/2006/relationships/image" Target="../media/image8.png"/><Relationship Id="rId10" Type="http://schemas.openxmlformats.org/officeDocument/2006/relationships/audio" Target="../media/media30.wav"/><Relationship Id="rId4" Type="http://schemas.openxmlformats.org/officeDocument/2006/relationships/audio" Target="../media/media27.wav"/><Relationship Id="rId9" Type="http://schemas.microsoft.com/office/2007/relationships/media" Target="../media/media30.wav"/><Relationship Id="rId14" Type="http://schemas.openxmlformats.org/officeDocument/2006/relationships/image" Target="../media/image38.gif"/></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3.wav"/><Relationship Id="rId7" Type="http://schemas.openxmlformats.org/officeDocument/2006/relationships/audio" Target="../media/audio6.wav"/><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notesSlide" Target="../notesSlides/notesSlide5.xml"/><Relationship Id="rId11" Type="http://schemas.microsoft.com/office/2007/relationships/hdphoto" Target="../media/hdphoto1.wdp"/><Relationship Id="rId5" Type="http://schemas.openxmlformats.org/officeDocument/2006/relationships/slideLayout" Target="../slideLayouts/slideLayout7.xml"/><Relationship Id="rId10" Type="http://schemas.openxmlformats.org/officeDocument/2006/relationships/image" Target="../media/image15.jpeg"/><Relationship Id="rId4" Type="http://schemas.openxmlformats.org/officeDocument/2006/relationships/audio" Target="../media/media33.wav"/><Relationship Id="rId9"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8.png"/><Relationship Id="rId3" Type="http://schemas.microsoft.com/office/2007/relationships/media" Target="../media/media35.wav"/><Relationship Id="rId7" Type="http://schemas.openxmlformats.org/officeDocument/2006/relationships/image" Target="../media/image40.jpg"/><Relationship Id="rId12" Type="http://schemas.openxmlformats.org/officeDocument/2006/relationships/image" Target="../media/image45.png"/><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notesSlide" Target="../notesSlides/notesSlide7.xml"/><Relationship Id="rId11" Type="http://schemas.openxmlformats.org/officeDocument/2006/relationships/image" Target="../media/image44.jpg"/><Relationship Id="rId5" Type="http://schemas.openxmlformats.org/officeDocument/2006/relationships/slideLayout" Target="../slideLayouts/slideLayout7.xml"/><Relationship Id="rId10" Type="http://schemas.openxmlformats.org/officeDocument/2006/relationships/image" Target="../media/image43.jpeg"/><Relationship Id="rId4" Type="http://schemas.openxmlformats.org/officeDocument/2006/relationships/audio" Target="../media/media35.wav"/><Relationship Id="rId9" Type="http://schemas.openxmlformats.org/officeDocument/2006/relationships/image" Target="../media/image42.jpeg"/></Relationships>
</file>

<file path=ppt/slides/_rels/slide16.xml.rels><?xml version="1.0" encoding="UTF-8" standalone="yes"?>
<Relationships xmlns="http://schemas.openxmlformats.org/package/2006/relationships"><Relationship Id="rId8" Type="http://schemas.openxmlformats.org/officeDocument/2006/relationships/audio" Target="../media/media39.wav"/><Relationship Id="rId13" Type="http://schemas.microsoft.com/office/2007/relationships/media" Target="../media/media42.wav"/><Relationship Id="rId18" Type="http://schemas.openxmlformats.org/officeDocument/2006/relationships/image" Target="../media/image47.jpg"/><Relationship Id="rId3" Type="http://schemas.microsoft.com/office/2007/relationships/media" Target="../media/media37.wav"/><Relationship Id="rId21" Type="http://schemas.openxmlformats.org/officeDocument/2006/relationships/image" Target="../media/image49.png"/><Relationship Id="rId7" Type="http://schemas.microsoft.com/office/2007/relationships/media" Target="../media/media39.wav"/><Relationship Id="rId12" Type="http://schemas.openxmlformats.org/officeDocument/2006/relationships/audio" Target="../media/media41.wav"/><Relationship Id="rId17" Type="http://schemas.openxmlformats.org/officeDocument/2006/relationships/image" Target="../media/image46.jpg"/><Relationship Id="rId2" Type="http://schemas.openxmlformats.org/officeDocument/2006/relationships/audio" Target="../media/media36.wav"/><Relationship Id="rId16" Type="http://schemas.openxmlformats.org/officeDocument/2006/relationships/notesSlide" Target="../notesSlides/notesSlide8.xml"/><Relationship Id="rId20" Type="http://schemas.openxmlformats.org/officeDocument/2006/relationships/image" Target="../media/image48.png"/><Relationship Id="rId1" Type="http://schemas.microsoft.com/office/2007/relationships/media" Target="../media/media36.wav"/><Relationship Id="rId6" Type="http://schemas.openxmlformats.org/officeDocument/2006/relationships/audio" Target="../media/media38.wav"/><Relationship Id="rId11" Type="http://schemas.microsoft.com/office/2007/relationships/media" Target="../media/media41.wav"/><Relationship Id="rId5" Type="http://schemas.microsoft.com/office/2007/relationships/media" Target="../media/media38.wav"/><Relationship Id="rId15" Type="http://schemas.openxmlformats.org/officeDocument/2006/relationships/slideLayout" Target="../slideLayouts/slideLayout7.xml"/><Relationship Id="rId23" Type="http://schemas.openxmlformats.org/officeDocument/2006/relationships/image" Target="../media/image50.png"/><Relationship Id="rId10" Type="http://schemas.openxmlformats.org/officeDocument/2006/relationships/audio" Target="../media/media40.wav"/><Relationship Id="rId19" Type="http://schemas.openxmlformats.org/officeDocument/2006/relationships/image" Target="../media/image8.png"/><Relationship Id="rId4" Type="http://schemas.openxmlformats.org/officeDocument/2006/relationships/audio" Target="../media/media37.wav"/><Relationship Id="rId9" Type="http://schemas.microsoft.com/office/2007/relationships/media" Target="../media/media40.wav"/><Relationship Id="rId14" Type="http://schemas.openxmlformats.org/officeDocument/2006/relationships/audio" Target="../media/media42.wav"/><Relationship Id="rId22"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audio" Target="../media/media39.wav"/><Relationship Id="rId13" Type="http://schemas.microsoft.com/office/2007/relationships/media" Target="../media/media42.wav"/><Relationship Id="rId18" Type="http://schemas.openxmlformats.org/officeDocument/2006/relationships/image" Target="../media/image48.png"/><Relationship Id="rId3" Type="http://schemas.microsoft.com/office/2007/relationships/media" Target="../media/media37.wav"/><Relationship Id="rId21" Type="http://schemas.openxmlformats.org/officeDocument/2006/relationships/image" Target="../media/image50.png"/><Relationship Id="rId7" Type="http://schemas.microsoft.com/office/2007/relationships/media" Target="../media/media39.wav"/><Relationship Id="rId12" Type="http://schemas.openxmlformats.org/officeDocument/2006/relationships/audio" Target="../media/media41.wav"/><Relationship Id="rId17" Type="http://schemas.openxmlformats.org/officeDocument/2006/relationships/image" Target="../media/image8.png"/><Relationship Id="rId2" Type="http://schemas.openxmlformats.org/officeDocument/2006/relationships/audio" Target="../media/media36.wav"/><Relationship Id="rId16" Type="http://schemas.openxmlformats.org/officeDocument/2006/relationships/notesSlide" Target="../notesSlides/notesSlide9.xml"/><Relationship Id="rId20" Type="http://schemas.openxmlformats.org/officeDocument/2006/relationships/image" Target="../media/image10.png"/><Relationship Id="rId1" Type="http://schemas.microsoft.com/office/2007/relationships/media" Target="../media/media36.wav"/><Relationship Id="rId6" Type="http://schemas.openxmlformats.org/officeDocument/2006/relationships/audio" Target="../media/media38.wav"/><Relationship Id="rId11" Type="http://schemas.microsoft.com/office/2007/relationships/media" Target="../media/media41.wav"/><Relationship Id="rId5" Type="http://schemas.microsoft.com/office/2007/relationships/media" Target="../media/media38.wav"/><Relationship Id="rId15" Type="http://schemas.openxmlformats.org/officeDocument/2006/relationships/slideLayout" Target="../slideLayouts/slideLayout7.xml"/><Relationship Id="rId10" Type="http://schemas.openxmlformats.org/officeDocument/2006/relationships/audio" Target="../media/media40.wav"/><Relationship Id="rId19" Type="http://schemas.openxmlformats.org/officeDocument/2006/relationships/image" Target="../media/image49.png"/><Relationship Id="rId4" Type="http://schemas.openxmlformats.org/officeDocument/2006/relationships/audio" Target="../media/media37.wav"/><Relationship Id="rId9" Type="http://schemas.microsoft.com/office/2007/relationships/media" Target="../media/media40.wav"/><Relationship Id="rId14" Type="http://schemas.openxmlformats.org/officeDocument/2006/relationships/audio" Target="../media/media42.wav"/></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wav"/><Relationship Id="rId1" Type="http://schemas.microsoft.com/office/2007/relationships/media" Target="../media/media43.wav"/><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jp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8" Type="http://schemas.openxmlformats.org/officeDocument/2006/relationships/image" Target="../media/image51.jpeg"/><Relationship Id="rId3" Type="http://schemas.microsoft.com/office/2007/relationships/media" Target="../media/media2.wav"/><Relationship Id="rId7" Type="http://schemas.openxmlformats.org/officeDocument/2006/relationships/image" Target="../media/image1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5" Type="http://schemas.openxmlformats.org/officeDocument/2006/relationships/slideLayout" Target="../slideLayouts/slideLayout7.xml"/><Relationship Id="rId4" Type="http://schemas.openxmlformats.org/officeDocument/2006/relationships/audio" Target="../media/media2.wav"/></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image" Target="../media/image8.png"/><Relationship Id="rId18" Type="http://schemas.openxmlformats.org/officeDocument/2006/relationships/image" Target="../media/image13.png"/><Relationship Id="rId3" Type="http://schemas.microsoft.com/office/2007/relationships/media" Target="../media/media2.wav"/><Relationship Id="rId7" Type="http://schemas.microsoft.com/office/2007/relationships/media" Target="../media/media4.wav"/><Relationship Id="rId12" Type="http://schemas.openxmlformats.org/officeDocument/2006/relationships/image" Target="../media/image7.jpg"/><Relationship Id="rId17" Type="http://schemas.openxmlformats.org/officeDocument/2006/relationships/image" Target="../media/image12.jpg"/><Relationship Id="rId2" Type="http://schemas.openxmlformats.org/officeDocument/2006/relationships/audio" Target="../media/media1.wav"/><Relationship Id="rId16" Type="http://schemas.openxmlformats.org/officeDocument/2006/relationships/image" Target="../media/image11.jpeg"/><Relationship Id="rId1" Type="http://schemas.microsoft.com/office/2007/relationships/media" Target="../media/media1.wav"/><Relationship Id="rId6" Type="http://schemas.openxmlformats.org/officeDocument/2006/relationships/audio" Target="../media/media3.wav"/><Relationship Id="rId11" Type="http://schemas.openxmlformats.org/officeDocument/2006/relationships/image" Target="../media/image6.jpg"/><Relationship Id="rId5" Type="http://schemas.microsoft.com/office/2007/relationships/media" Target="../media/media3.wav"/><Relationship Id="rId15" Type="http://schemas.openxmlformats.org/officeDocument/2006/relationships/image" Target="../media/image10.png"/><Relationship Id="rId10" Type="http://schemas.openxmlformats.org/officeDocument/2006/relationships/image" Target="../media/image5.jpg"/><Relationship Id="rId19" Type="http://schemas.openxmlformats.org/officeDocument/2006/relationships/image" Target="../media/image14.png"/><Relationship Id="rId4" Type="http://schemas.openxmlformats.org/officeDocument/2006/relationships/audio" Target="../media/media2.wav"/><Relationship Id="rId9" Type="http://schemas.openxmlformats.org/officeDocument/2006/relationships/slideLayout" Target="../slideLayouts/slideLayout7.xml"/><Relationship Id="rId1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microsoft.com/office/2007/relationships/media" Target="../media/media6.wav"/><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8.png"/><Relationship Id="rId5" Type="http://schemas.openxmlformats.org/officeDocument/2006/relationships/slideLayout" Target="../slideLayouts/slideLayout7.xml"/><Relationship Id="rId4" Type="http://schemas.openxmlformats.org/officeDocument/2006/relationships/audio" Target="../media/media6.wa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15.jpeg"/><Relationship Id="rId3" Type="http://schemas.microsoft.com/office/2007/relationships/media" Target="../media/media8.wav"/><Relationship Id="rId7" Type="http://schemas.openxmlformats.org/officeDocument/2006/relationships/slideLayout" Target="../slideLayouts/slideLayout7.xml"/><Relationship Id="rId12" Type="http://schemas.openxmlformats.org/officeDocument/2006/relationships/image" Target="../media/image8.png"/><Relationship Id="rId2" Type="http://schemas.openxmlformats.org/officeDocument/2006/relationships/audio" Target="../media/media7.wav"/><Relationship Id="rId16" Type="http://schemas.openxmlformats.org/officeDocument/2006/relationships/image" Target="../media/image17.jpg"/><Relationship Id="rId1" Type="http://schemas.microsoft.com/office/2007/relationships/media" Target="../media/media7.wav"/><Relationship Id="rId6" Type="http://schemas.openxmlformats.org/officeDocument/2006/relationships/audio" Target="../media/media9.wav"/><Relationship Id="rId11" Type="http://schemas.openxmlformats.org/officeDocument/2006/relationships/audio" Target="../media/audio3.wav"/><Relationship Id="rId5" Type="http://schemas.microsoft.com/office/2007/relationships/media" Target="../media/media9.wav"/><Relationship Id="rId15" Type="http://schemas.openxmlformats.org/officeDocument/2006/relationships/image" Target="../media/image16.jpg"/><Relationship Id="rId10" Type="http://schemas.openxmlformats.org/officeDocument/2006/relationships/audio" Target="../media/audio2.wav"/><Relationship Id="rId4" Type="http://schemas.openxmlformats.org/officeDocument/2006/relationships/audio" Target="../media/media8.wav"/><Relationship Id="rId9" Type="http://schemas.openxmlformats.org/officeDocument/2006/relationships/audio" Target="../media/audio1.wav"/><Relationship Id="rId14"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1.wdp"/><Relationship Id="rId3" Type="http://schemas.microsoft.com/office/2007/relationships/media" Target="../media/media11.wav"/><Relationship Id="rId7" Type="http://schemas.openxmlformats.org/officeDocument/2006/relationships/audio" Target="../media/audio4.wav"/><Relationship Id="rId12" Type="http://schemas.openxmlformats.org/officeDocument/2006/relationships/image" Target="../media/image15.jpe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notesSlide" Target="../notesSlides/notesSlide3.xml"/><Relationship Id="rId11" Type="http://schemas.openxmlformats.org/officeDocument/2006/relationships/image" Target="../media/image16.jpg"/><Relationship Id="rId5" Type="http://schemas.openxmlformats.org/officeDocument/2006/relationships/slideLayout" Target="../slideLayouts/slideLayout7.xml"/><Relationship Id="rId10" Type="http://schemas.openxmlformats.org/officeDocument/2006/relationships/image" Target="../media/image18.jpeg"/><Relationship Id="rId4" Type="http://schemas.openxmlformats.org/officeDocument/2006/relationships/audio" Target="../media/media11.wav"/><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21.jpg"/><Relationship Id="rId13" Type="http://schemas.openxmlformats.org/officeDocument/2006/relationships/image" Target="../media/image26.jpg"/><Relationship Id="rId3" Type="http://schemas.microsoft.com/office/2007/relationships/media" Target="../media/media13.wav"/><Relationship Id="rId7" Type="http://schemas.openxmlformats.org/officeDocument/2006/relationships/image" Target="../media/image20.jpeg"/><Relationship Id="rId12" Type="http://schemas.openxmlformats.org/officeDocument/2006/relationships/image" Target="../media/image25.jpeg"/><Relationship Id="rId17" Type="http://schemas.openxmlformats.org/officeDocument/2006/relationships/image" Target="../media/image14.png"/><Relationship Id="rId2" Type="http://schemas.openxmlformats.org/officeDocument/2006/relationships/audio" Target="../media/media12.wav"/><Relationship Id="rId16" Type="http://schemas.openxmlformats.org/officeDocument/2006/relationships/image" Target="../media/image8.png"/><Relationship Id="rId1" Type="http://schemas.microsoft.com/office/2007/relationships/media" Target="../media/media12.wav"/><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slideLayout" Target="../slideLayouts/slideLayout7.xml"/><Relationship Id="rId15" Type="http://schemas.openxmlformats.org/officeDocument/2006/relationships/image" Target="../media/image28.jpg"/><Relationship Id="rId10" Type="http://schemas.openxmlformats.org/officeDocument/2006/relationships/image" Target="../media/image23.jpeg"/><Relationship Id="rId4" Type="http://schemas.openxmlformats.org/officeDocument/2006/relationships/audio" Target="../media/media13.wav"/><Relationship Id="rId9" Type="http://schemas.openxmlformats.org/officeDocument/2006/relationships/image" Target="../media/image22.jpeg"/><Relationship Id="rId14" Type="http://schemas.openxmlformats.org/officeDocument/2006/relationships/image" Target="../media/image27.jp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p:cNvSpPr/>
          <p:nvPr/>
        </p:nvSpPr>
        <p:spPr>
          <a:xfrm>
            <a:off x="877944" y="3048000"/>
            <a:ext cx="7543800" cy="2971800"/>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rgbClr val="00B050"/>
                </a:solidFill>
              </a:rPr>
              <a:t>The </a:t>
            </a:r>
            <a:r>
              <a:rPr lang="en-US" sz="2800" b="1" dirty="0" smtClean="0">
                <a:solidFill>
                  <a:srgbClr val="00B050"/>
                </a:solidFill>
              </a:rPr>
              <a:t>subject teachers are requested to read the notes given below the slides.</a:t>
            </a:r>
            <a:endParaRPr lang="en-US" sz="2800" b="1" dirty="0">
              <a:solidFill>
                <a:srgbClr val="00B050"/>
              </a:solidFill>
            </a:endParaRPr>
          </a:p>
          <a:p>
            <a:pPr algn="ctr"/>
            <a:r>
              <a:rPr lang="en-US" sz="2800" b="1" dirty="0">
                <a:solidFill>
                  <a:schemeClr val="tx1"/>
                </a:solidFill>
              </a:rPr>
              <a:t>Notes are given for the honourable teachers </a:t>
            </a:r>
            <a:r>
              <a:rPr lang="en-US" sz="2800" b="1" dirty="0" smtClean="0">
                <a:solidFill>
                  <a:schemeClr val="tx1"/>
                </a:solidFill>
              </a:rPr>
              <a:t>below </a:t>
            </a:r>
            <a:r>
              <a:rPr lang="en-US" sz="2800" b="1" dirty="0">
                <a:solidFill>
                  <a:schemeClr val="tx1"/>
                </a:solidFill>
              </a:rPr>
              <a:t>the slides no</a:t>
            </a:r>
            <a:r>
              <a:rPr lang="en-US" sz="2800" b="1" dirty="0" smtClean="0">
                <a:solidFill>
                  <a:schemeClr val="tx1"/>
                </a:solidFill>
              </a:rPr>
              <a:t>. </a:t>
            </a:r>
            <a:r>
              <a:rPr lang="en-US" sz="2800" b="1" dirty="0" smtClean="0">
                <a:solidFill>
                  <a:schemeClr val="tx1"/>
                </a:solidFill>
              </a:rPr>
              <a:t>2, 7</a:t>
            </a:r>
            <a:r>
              <a:rPr lang="en-US" sz="2800" b="1" dirty="0">
                <a:solidFill>
                  <a:schemeClr val="tx1"/>
                </a:solidFill>
              </a:rPr>
              <a:t>, 8</a:t>
            </a:r>
            <a:r>
              <a:rPr lang="en-US" sz="2800" b="1" dirty="0" smtClean="0">
                <a:solidFill>
                  <a:schemeClr val="tx1"/>
                </a:solidFill>
              </a:rPr>
              <a:t>, 10, </a:t>
            </a:r>
            <a:r>
              <a:rPr lang="en-US" sz="2800" b="1" dirty="0">
                <a:solidFill>
                  <a:schemeClr val="tx1"/>
                </a:solidFill>
              </a:rPr>
              <a:t>11, 12, 13, </a:t>
            </a:r>
            <a:r>
              <a:rPr lang="en-US" sz="2800" b="1" dirty="0" smtClean="0">
                <a:solidFill>
                  <a:schemeClr val="tx1"/>
                </a:solidFill>
              </a:rPr>
              <a:t>14, 15, 16 and 17 </a:t>
            </a:r>
            <a:r>
              <a:rPr lang="en-US" sz="2800" b="1" dirty="0">
                <a:solidFill>
                  <a:schemeClr val="tx1"/>
                </a:solidFill>
              </a:rPr>
              <a:t>.</a:t>
            </a:r>
          </a:p>
        </p:txBody>
      </p:sp>
      <p:sp>
        <p:nvSpPr>
          <p:cNvPr id="3" name="TextBox 2"/>
          <p:cNvSpPr txBox="1"/>
          <p:nvPr/>
        </p:nvSpPr>
        <p:spPr>
          <a:xfrm>
            <a:off x="894356" y="1219200"/>
            <a:ext cx="7543800" cy="1384995"/>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2800" b="1" dirty="0">
                <a:solidFill>
                  <a:srgbClr val="002060"/>
                </a:solidFill>
              </a:rPr>
              <a:t>Note for the honourable teachers:</a:t>
            </a:r>
          </a:p>
          <a:p>
            <a:pPr algn="ctr"/>
            <a:r>
              <a:rPr lang="en-US" sz="2800" b="1" dirty="0" smtClean="0">
                <a:latin typeface="Times New Roman" panose="02020603050405020304" pitchFamily="18" charset="0"/>
                <a:cs typeface="Times New Roman" panose="02020603050405020304" pitchFamily="18" charset="0"/>
              </a:rPr>
              <a:t>This slide is hidden. </a:t>
            </a:r>
          </a:p>
          <a:p>
            <a:pPr algn="ctr"/>
            <a:r>
              <a:rPr lang="en-US" sz="2800" b="1" dirty="0" smtClean="0">
                <a:latin typeface="Times New Roman" panose="02020603050405020304" pitchFamily="18" charset="0"/>
                <a:cs typeface="Times New Roman" panose="02020603050405020304" pitchFamily="18" charset="0"/>
              </a:rPr>
              <a:t>Please start with F5 to keep it hide.  </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249273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lum bright="70000" contrast="-70000"/>
          </a:blip>
          <a:stretch>
            <a:fillRect/>
          </a:stretch>
        </p:blipFill>
        <p:spPr>
          <a:xfrm>
            <a:off x="5243946" y="5378164"/>
            <a:ext cx="609600" cy="609600"/>
          </a:xfrm>
          <a:prstGeom prst="rect">
            <a:avLst/>
          </a:prstGeom>
        </p:spPr>
      </p:pic>
      <p:sp>
        <p:nvSpPr>
          <p:cNvPr id="46" name="Rectangle 45"/>
          <p:cNvSpPr/>
          <p:nvPr/>
        </p:nvSpPr>
        <p:spPr>
          <a:xfrm>
            <a:off x="5094303" y="5334000"/>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lum bright="70000" contrast="-70000"/>
          </a:blip>
          <a:stretch>
            <a:fillRect/>
          </a:stretch>
        </p:blipFill>
        <p:spPr>
          <a:xfrm>
            <a:off x="4580356" y="538640"/>
            <a:ext cx="609600" cy="609600"/>
          </a:xfrm>
          <a:prstGeom prst="rect">
            <a:avLst/>
          </a:prstGeom>
        </p:spPr>
      </p:pic>
      <p:sp>
        <p:nvSpPr>
          <p:cNvPr id="45" name="Rectangle 44"/>
          <p:cNvSpPr/>
          <p:nvPr/>
        </p:nvSpPr>
        <p:spPr>
          <a:xfrm>
            <a:off x="4391857" y="401413"/>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45921" y="109026"/>
            <a:ext cx="220980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b="1" dirty="0" smtClean="0"/>
              <a:t>Vocabulary</a:t>
            </a:r>
            <a:endParaRPr lang="en-US" sz="3200" b="1" dirty="0"/>
          </a:p>
        </p:txBody>
      </p:sp>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34146" y="1791562"/>
            <a:ext cx="5888818" cy="3480375"/>
          </a:xfrm>
          <a:prstGeom prst="rect">
            <a:avLst/>
          </a:prstGeom>
        </p:spPr>
      </p:pic>
      <p:pic>
        <p:nvPicPr>
          <p:cNvPr id="21"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3200400" y="5358825"/>
            <a:ext cx="609600" cy="609600"/>
          </a:xfrm>
          <a:prstGeom prst="rect">
            <a:avLst/>
          </a:prstGeom>
        </p:spPr>
      </p:pic>
      <p:pic>
        <p:nvPicPr>
          <p:cNvPr id="25"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3338945" y="554182"/>
            <a:ext cx="609600" cy="469676"/>
          </a:xfrm>
          <a:prstGeom prst="rect">
            <a:avLst/>
          </a:prstGeom>
        </p:spPr>
      </p:pic>
      <p:sp>
        <p:nvSpPr>
          <p:cNvPr id="28" name="Rectangle 27"/>
          <p:cNvSpPr/>
          <p:nvPr/>
        </p:nvSpPr>
        <p:spPr>
          <a:xfrm>
            <a:off x="3103418" y="5334000"/>
            <a:ext cx="651164" cy="6096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34146" y="5416684"/>
            <a:ext cx="5888818" cy="584775"/>
          </a:xfrm>
          <a:prstGeom prst="rect">
            <a:avLst/>
          </a:prstGeom>
          <a:solidFill>
            <a:schemeClr val="accent3">
              <a:lumMod val="20000"/>
              <a:lumOff val="80000"/>
            </a:schemeClr>
          </a:solidFill>
          <a:ln>
            <a:solidFill>
              <a:schemeClr val="accent5">
                <a:lumMod val="50000"/>
              </a:schemeClr>
            </a:solidFill>
          </a:ln>
        </p:spPr>
        <p:txBody>
          <a:bodyPr wrap="square" rtlCol="0">
            <a:spAutoFit/>
          </a:bodyPr>
          <a:lstStyle/>
          <a:p>
            <a:pPr algn="ctr"/>
            <a:r>
              <a:rPr lang="en-US" sz="3200" b="1" dirty="0" smtClean="0"/>
              <a:t>Young people like pop music.</a:t>
            </a:r>
            <a:endParaRPr lang="en-US" sz="3200" b="1" dirty="0"/>
          </a:p>
        </p:txBody>
      </p:sp>
      <p:sp>
        <p:nvSpPr>
          <p:cNvPr id="29" name="Rectangle 28"/>
          <p:cNvSpPr/>
          <p:nvPr/>
        </p:nvSpPr>
        <p:spPr>
          <a:xfrm>
            <a:off x="3200401" y="401413"/>
            <a:ext cx="990600" cy="88405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3034146" y="435266"/>
            <a:ext cx="5888818" cy="1200329"/>
          </a:xfrm>
          <a:prstGeom prst="rect">
            <a:avLst/>
          </a:prstGeom>
          <a:solidFill>
            <a:schemeClr val="accent3">
              <a:lumMod val="20000"/>
              <a:lumOff val="80000"/>
            </a:schemeClr>
          </a:solidFill>
          <a:ln>
            <a:solidFill>
              <a:schemeClr val="accent3">
                <a:lumMod val="50000"/>
              </a:schemeClr>
            </a:solidFill>
          </a:ln>
        </p:spPr>
        <p:txBody>
          <a:bodyPr wrap="square" rtlCol="0">
            <a:spAutoFit/>
          </a:bodyPr>
          <a:lstStyle/>
          <a:p>
            <a:pPr algn="just"/>
            <a:r>
              <a:rPr lang="en-US" sz="2400" b="1" dirty="0">
                <a:solidFill>
                  <a:srgbClr val="006600"/>
                </a:solidFill>
              </a:rPr>
              <a:t>a type of music, usually played on electronic </a:t>
            </a:r>
            <a:r>
              <a:rPr lang="en-US" sz="2400" b="1" dirty="0" smtClean="0">
                <a:solidFill>
                  <a:srgbClr val="006600"/>
                </a:solidFill>
              </a:rPr>
              <a:t>instruments. </a:t>
            </a:r>
            <a:r>
              <a:rPr lang="en-US" sz="2400" b="1" dirty="0">
                <a:solidFill>
                  <a:srgbClr val="006600"/>
                </a:solidFill>
              </a:rPr>
              <a:t>Pop music is often simply called pop.</a:t>
            </a:r>
          </a:p>
        </p:txBody>
      </p:sp>
      <p:pic>
        <p:nvPicPr>
          <p:cNvPr id="26" name="Picture 25"/>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306669" y="1773342"/>
            <a:ext cx="3616295" cy="2466637"/>
          </a:xfrm>
          <a:prstGeom prst="rect">
            <a:avLst/>
          </a:prstGeom>
          <a:ln>
            <a:solidFill>
              <a:schemeClr val="tx1"/>
            </a:solidFill>
          </a:ln>
        </p:spPr>
      </p:pic>
      <p:pic>
        <p:nvPicPr>
          <p:cNvPr id="27" name="Picture 26"/>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34146" y="1791562"/>
            <a:ext cx="2209800" cy="2448417"/>
          </a:xfrm>
          <a:prstGeom prst="rect">
            <a:avLst/>
          </a:prstGeom>
          <a:ln>
            <a:solidFill>
              <a:schemeClr val="tx1"/>
            </a:solidFill>
          </a:ln>
        </p:spPr>
      </p:pic>
      <p:sp>
        <p:nvSpPr>
          <p:cNvPr id="34" name="TextBox 33"/>
          <p:cNvSpPr txBox="1"/>
          <p:nvPr/>
        </p:nvSpPr>
        <p:spPr>
          <a:xfrm>
            <a:off x="3006437" y="4495800"/>
            <a:ext cx="5888818" cy="584775"/>
          </a:xfrm>
          <a:prstGeom prst="rect">
            <a:avLst/>
          </a:prstGeom>
          <a:solidFill>
            <a:schemeClr val="accent5">
              <a:lumMod val="20000"/>
              <a:lumOff val="80000"/>
            </a:schemeClr>
          </a:solidFill>
          <a:ln>
            <a:solidFill>
              <a:schemeClr val="accent5">
                <a:lumMod val="50000"/>
              </a:schemeClr>
            </a:solidFill>
          </a:ln>
        </p:spPr>
        <p:txBody>
          <a:bodyPr wrap="square" rtlCol="0">
            <a:spAutoFit/>
          </a:bodyPr>
          <a:lstStyle/>
          <a:p>
            <a:pPr algn="ctr"/>
            <a:r>
              <a:rPr lang="en-US" sz="3200" b="1" dirty="0" smtClean="0"/>
              <a:t>Many people like classical music.</a:t>
            </a:r>
            <a:endParaRPr lang="en-US" sz="3200" b="1" dirty="0"/>
          </a:p>
        </p:txBody>
      </p:sp>
      <p:sp>
        <p:nvSpPr>
          <p:cNvPr id="38" name="TextBox 37"/>
          <p:cNvSpPr txBox="1"/>
          <p:nvPr/>
        </p:nvSpPr>
        <p:spPr>
          <a:xfrm>
            <a:off x="3034146" y="423693"/>
            <a:ext cx="5888818" cy="1200329"/>
          </a:xfrm>
          <a:prstGeom prst="rect">
            <a:avLst/>
          </a:prstGeom>
          <a:solidFill>
            <a:schemeClr val="accent5">
              <a:lumMod val="20000"/>
              <a:lumOff val="80000"/>
            </a:schemeClr>
          </a:solidFill>
          <a:ln>
            <a:solidFill>
              <a:schemeClr val="accent5">
                <a:lumMod val="50000"/>
              </a:schemeClr>
            </a:solidFill>
          </a:ln>
        </p:spPr>
        <p:txBody>
          <a:bodyPr wrap="square" rtlCol="0">
            <a:spAutoFit/>
          </a:bodyPr>
          <a:lstStyle/>
          <a:p>
            <a:r>
              <a:rPr lang="en-US" sz="2400" dirty="0"/>
              <a:t>Serious or conventional music following long-established principles rather than a folk, jazz, or popular tradition.</a:t>
            </a:r>
          </a:p>
        </p:txBody>
      </p:sp>
      <p:pic>
        <p:nvPicPr>
          <p:cNvPr id="14"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duotone>
              <a:schemeClr val="accent3">
                <a:shade val="45000"/>
                <a:satMod val="135000"/>
              </a:schemeClr>
              <a:prstClr val="white"/>
            </a:duotone>
          </a:blip>
          <a:stretch>
            <a:fillRect/>
          </a:stretch>
        </p:blipFill>
        <p:spPr>
          <a:xfrm>
            <a:off x="2150921" y="2322360"/>
            <a:ext cx="609600" cy="609600"/>
          </a:xfrm>
          <a:prstGeom prst="rect">
            <a:avLst/>
          </a:prstGeom>
        </p:spPr>
      </p:pic>
      <p:sp>
        <p:nvSpPr>
          <p:cNvPr id="39" name="Rectangle 38"/>
          <p:cNvSpPr/>
          <p:nvPr/>
        </p:nvSpPr>
        <p:spPr>
          <a:xfrm>
            <a:off x="2085505" y="2322360"/>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5392" y="2362200"/>
            <a:ext cx="2700208"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smtClean="0"/>
              <a:t>Pop music</a:t>
            </a:r>
            <a:endParaRPr lang="en-US" sz="3200" b="1" dirty="0"/>
          </a:p>
        </p:txBody>
      </p:sp>
      <p:pic>
        <p:nvPicPr>
          <p:cNvPr id="18"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2150921" y="4111847"/>
            <a:ext cx="609600" cy="609600"/>
          </a:xfrm>
          <a:prstGeom prst="rect">
            <a:avLst/>
          </a:prstGeom>
        </p:spPr>
      </p:pic>
      <p:sp>
        <p:nvSpPr>
          <p:cNvPr id="42" name="Rectangle 41"/>
          <p:cNvSpPr/>
          <p:nvPr/>
        </p:nvSpPr>
        <p:spPr>
          <a:xfrm>
            <a:off x="2108648" y="3973018"/>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8784" y="4137832"/>
            <a:ext cx="2703673"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3200" b="1" dirty="0" smtClean="0"/>
              <a:t>Classical music</a:t>
            </a:r>
            <a:endParaRPr lang="en-US" sz="3200" b="1" dirty="0"/>
          </a:p>
        </p:txBody>
      </p:sp>
      <p:sp>
        <p:nvSpPr>
          <p:cNvPr id="31" name="TextBox 30"/>
          <p:cNvSpPr txBox="1"/>
          <p:nvPr/>
        </p:nvSpPr>
        <p:spPr>
          <a:xfrm>
            <a:off x="245921" y="2946976"/>
            <a:ext cx="2626536" cy="461662"/>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endParaRPr lang="en-US" sz="2400" b="1" dirty="0"/>
          </a:p>
        </p:txBody>
      </p:sp>
      <p:sp>
        <p:nvSpPr>
          <p:cNvPr id="47" name="TextBox 46"/>
          <p:cNvSpPr txBox="1"/>
          <p:nvPr/>
        </p:nvSpPr>
        <p:spPr>
          <a:xfrm>
            <a:off x="192864" y="2946976"/>
            <a:ext cx="797736" cy="461662"/>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400" b="1" dirty="0" smtClean="0"/>
              <a:t>On</a:t>
            </a:r>
            <a:endParaRPr lang="en-US" sz="2400" b="1" dirty="0"/>
          </a:p>
        </p:txBody>
      </p:sp>
      <p:sp>
        <p:nvSpPr>
          <p:cNvPr id="48" name="TextBox 47"/>
          <p:cNvSpPr txBox="1"/>
          <p:nvPr/>
        </p:nvSpPr>
        <p:spPr>
          <a:xfrm>
            <a:off x="2085505" y="2946976"/>
            <a:ext cx="810095" cy="461662"/>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400" b="1" dirty="0" smtClean="0"/>
              <a:t>Off</a:t>
            </a:r>
            <a:endParaRPr lang="en-US" sz="2400" b="1" dirty="0"/>
          </a:p>
        </p:txBody>
      </p:sp>
      <p:sp>
        <p:nvSpPr>
          <p:cNvPr id="32" name="TextBox 31"/>
          <p:cNvSpPr txBox="1"/>
          <p:nvPr/>
        </p:nvSpPr>
        <p:spPr>
          <a:xfrm>
            <a:off x="192864" y="4719938"/>
            <a:ext cx="2626536" cy="461662"/>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endParaRPr lang="en-US" sz="2400" b="1" dirty="0"/>
          </a:p>
        </p:txBody>
      </p:sp>
      <p:sp>
        <p:nvSpPr>
          <p:cNvPr id="49" name="TextBox 48"/>
          <p:cNvSpPr txBox="1"/>
          <p:nvPr/>
        </p:nvSpPr>
        <p:spPr>
          <a:xfrm>
            <a:off x="2227121" y="4719935"/>
            <a:ext cx="668479" cy="461665"/>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400" b="1" dirty="0" smtClean="0"/>
              <a:t>Off</a:t>
            </a:r>
            <a:endParaRPr lang="en-US" sz="2400" b="1" dirty="0"/>
          </a:p>
        </p:txBody>
      </p:sp>
      <p:sp>
        <p:nvSpPr>
          <p:cNvPr id="50" name="TextBox 49"/>
          <p:cNvSpPr txBox="1"/>
          <p:nvPr/>
        </p:nvSpPr>
        <p:spPr>
          <a:xfrm>
            <a:off x="168784" y="4723163"/>
            <a:ext cx="604872" cy="461665"/>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400" b="1" dirty="0" smtClean="0"/>
              <a:t>On</a:t>
            </a:r>
            <a:endParaRPr lang="en-US" sz="2400" b="1" dirty="0"/>
          </a:p>
        </p:txBody>
      </p:sp>
      <p:sp>
        <p:nvSpPr>
          <p:cNvPr id="6" name="TextBox 5"/>
          <p:cNvSpPr txBox="1"/>
          <p:nvPr/>
        </p:nvSpPr>
        <p:spPr>
          <a:xfrm>
            <a:off x="838200" y="2967335"/>
            <a:ext cx="137160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smtClean="0"/>
              <a:t>Meaning</a:t>
            </a:r>
            <a:endParaRPr lang="en-US" sz="2400" b="1" dirty="0"/>
          </a:p>
        </p:txBody>
      </p:sp>
      <p:sp>
        <p:nvSpPr>
          <p:cNvPr id="37" name="TextBox 36"/>
          <p:cNvSpPr txBox="1"/>
          <p:nvPr/>
        </p:nvSpPr>
        <p:spPr>
          <a:xfrm>
            <a:off x="773656" y="4719934"/>
            <a:ext cx="1436144"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smtClean="0"/>
              <a:t>Meaning</a:t>
            </a:r>
            <a:endParaRPr lang="en-US" sz="2400" b="1" dirty="0"/>
          </a:p>
        </p:txBody>
      </p:sp>
    </p:spTree>
    <p:extLst>
      <p:ext uri="{BB962C8B-B14F-4D97-AF65-F5344CB8AC3E}">
        <p14:creationId xmlns:p14="http://schemas.microsoft.com/office/powerpoint/2010/main" val="266622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fade">
                                      <p:cBhvr>
                                        <p:cTn id="16" dur="500"/>
                                        <p:tgtEl>
                                          <p:spTgt spid="4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500"/>
                                        <p:tgtEl>
                                          <p:spTgt spid="4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fade">
                                      <p:cBhvr>
                                        <p:cTn id="22" dur="500"/>
                                        <p:tgtEl>
                                          <p:spTgt spid="5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1"/>
                </p:tgtEl>
              </p:cMediaNode>
            </p:audio>
            <p:audio>
              <p:cMediaNode vol="80000">
                <p:cTn id="33" fill="hold" display="0">
                  <p:stCondLst>
                    <p:cond delay="indefinite"/>
                  </p:stCondLst>
                  <p:endCondLst>
                    <p:cond evt="onStopAudio" delay="0">
                      <p:tgtEl>
                        <p:sldTgt/>
                      </p:tgtEl>
                    </p:cond>
                  </p:endCondLst>
                </p:cTn>
                <p:tgtEl>
                  <p:spTgt spid="25"/>
                </p:tgtEl>
              </p:cMediaNode>
            </p:audio>
            <p:seq concurrent="1" nextAc="seek">
              <p:cTn id="34" restart="whenNotActive" fill="hold" evtFilter="cancelBubble" nodeType="interactiveSeq">
                <p:stCondLst>
                  <p:cond evt="onClick" delay="0">
                    <p:tgtEl>
                      <p:spTgt spid="6"/>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childTnLst>
              </p:cTn>
              <p:nextCondLst>
                <p:cond evt="onClick" delay="0">
                  <p:tgtEl>
                    <p:spTgt spid="6"/>
                  </p:tgtEl>
                </p:cond>
              </p:nextCondLst>
            </p:seq>
            <p:audio>
              <p:cMediaNode vol="80000">
                <p:cTn id="40" fill="hold" display="0">
                  <p:stCondLst>
                    <p:cond delay="indefinite"/>
                  </p:stCondLst>
                  <p:endCondLst>
                    <p:cond evt="onStopAudio" delay="0">
                      <p:tgtEl>
                        <p:sldTgt/>
                      </p:tgtEl>
                    </p:cond>
                  </p:endCondLst>
                </p:cTn>
                <p:tgtEl>
                  <p:spTgt spid="36"/>
                </p:tgtEl>
              </p:cMediaNode>
            </p:audio>
            <p:audio>
              <p:cMediaNode vol="80000">
                <p:cTn id="41" fill="hold" display="0">
                  <p:stCondLst>
                    <p:cond delay="indefinite"/>
                  </p:stCondLst>
                  <p:endCondLst>
                    <p:cond evt="onStopAudio" delay="0">
                      <p:tgtEl>
                        <p:sldTgt/>
                      </p:tgtEl>
                    </p:cond>
                  </p:endCondLst>
                </p:cTn>
                <p:tgtEl>
                  <p:spTgt spid="44"/>
                </p:tgtEl>
              </p:cMediaNode>
            </p:audio>
            <p:seq concurrent="1" nextAc="seek">
              <p:cTn id="42" restart="whenNotActive" fill="hold" evtFilter="cancelBubble" nodeType="interactiveSeq">
                <p:stCondLst>
                  <p:cond evt="onClick" delay="0">
                    <p:tgtEl>
                      <p:spTgt spid="47"/>
                    </p:tgtEl>
                  </p:cond>
                </p:stCondLst>
                <p:endSync evt="end" delay="0">
                  <p:rtn val="all"/>
                </p:endSync>
                <p:childTnLst>
                  <p:par>
                    <p:cTn id="43" fill="hold">
                      <p:stCondLst>
                        <p:cond delay="0"/>
                      </p:stCondLst>
                      <p:childTnLst>
                        <p:par>
                          <p:cTn id="44" fill="hold">
                            <p:stCondLst>
                              <p:cond delay="0"/>
                            </p:stCondLst>
                            <p:childTnLst>
                              <p:par>
                                <p:cTn id="45" presetID="25" presetClass="entr" presetSubtype="0" fill="hold" nodeType="after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p:cTn id="4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50" dur="1000" fill="hold"/>
                                        <p:tgtEl>
                                          <p:spTgt spid="7"/>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7"/>
                                        </p:tgtEl>
                                      </p:cBhvr>
                                    </p:animEffect>
                                  </p:childTnLst>
                                </p:cTn>
                              </p:par>
                            </p:childTnLst>
                          </p:cTn>
                        </p:par>
                        <p:par>
                          <p:cTn id="55" fill="hold">
                            <p:stCondLst>
                              <p:cond delay="1000"/>
                            </p:stCondLst>
                            <p:childTnLst>
                              <p:par>
                                <p:cTn id="56" presetID="25" presetClass="entr" presetSubtype="0" fill="hold" grpId="0" nodeType="after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p:cTn id="58"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59"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60"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61" dur="1000" fill="hold"/>
                                        <p:tgtEl>
                                          <p:spTgt spid="8"/>
                                        </p:tgtEl>
                                        <p:attrNameLst>
                                          <p:attrName>ppt_h</p:attrName>
                                        </p:attrNameLst>
                                      </p:cBhvr>
                                      <p:tavLst>
                                        <p:tav tm="0">
                                          <p:val>
                                            <p:strVal val="#ppt_h"/>
                                          </p:val>
                                        </p:tav>
                                        <p:tav tm="100000">
                                          <p:val>
                                            <p:strVal val="#ppt_h"/>
                                          </p:val>
                                        </p:tav>
                                      </p:tavLst>
                                    </p:anim>
                                    <p:anim calcmode="lin" valueType="num">
                                      <p:cBhvr>
                                        <p:cTn id="62"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63"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64"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65" dur="1000" decel="50000">
                                          <p:stCondLst>
                                            <p:cond delay="0"/>
                                          </p:stCondLst>
                                        </p:cTn>
                                        <p:tgtEl>
                                          <p:spTgt spid="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fade">
                                      <p:cBhvr>
                                        <p:cTn id="68" dur="500"/>
                                        <p:tgtEl>
                                          <p:spTgt spid="6"/>
                                        </p:tgtEl>
                                      </p:cBhvr>
                                    </p:animEffect>
                                  </p:childTnLst>
                                </p:cTn>
                              </p:par>
                            </p:childTnLst>
                          </p:cTn>
                        </p:par>
                      </p:childTnLst>
                    </p:cTn>
                  </p:par>
                </p:childTnLst>
              </p:cTn>
              <p:nextCondLst>
                <p:cond evt="onClick" delay="0">
                  <p:tgtEl>
                    <p:spTgt spid="47"/>
                  </p:tgtEl>
                </p:cond>
              </p:nextCondLst>
            </p:seq>
            <p:seq concurrent="1" nextAc="seek">
              <p:cTn id="69" restart="whenNotActive" fill="hold" evtFilter="cancelBubble" nodeType="interactiveSeq">
                <p:stCondLst>
                  <p:cond evt="onClick" delay="0">
                    <p:tgtEl>
                      <p:spTgt spid="48"/>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7"/>
                                        </p:tgtEl>
                                      </p:cBhvr>
                                    </p:animEffect>
                                    <p:set>
                                      <p:cBhvr>
                                        <p:cTn id="74" dur="1" fill="hold">
                                          <p:stCondLst>
                                            <p:cond delay="499"/>
                                          </p:stCondLst>
                                        </p:cTn>
                                        <p:tgtEl>
                                          <p:spTgt spid="7"/>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8"/>
                                        </p:tgtEl>
                                      </p:cBhvr>
                                    </p:animEffect>
                                    <p:set>
                                      <p:cBhvr>
                                        <p:cTn id="77" dur="1" fill="hold">
                                          <p:stCondLst>
                                            <p:cond delay="499"/>
                                          </p:stCondLst>
                                        </p:cTn>
                                        <p:tgtEl>
                                          <p:spTgt spid="8"/>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6"/>
                                        </p:tgtEl>
                                      </p:cBhvr>
                                    </p:animEffect>
                                    <p:set>
                                      <p:cBhvr>
                                        <p:cTn id="80" dur="1" fill="hold">
                                          <p:stCondLst>
                                            <p:cond delay="499"/>
                                          </p:stCondLst>
                                        </p:cTn>
                                        <p:tgtEl>
                                          <p:spTgt spid="6"/>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9"/>
                                        </p:tgtEl>
                                      </p:cBhvr>
                                    </p:animEffect>
                                    <p:set>
                                      <p:cBhvr>
                                        <p:cTn id="83"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84" restart="whenNotActive" fill="hold" evtFilter="cancelBubble" nodeType="interactiveSeq">
                <p:stCondLst>
                  <p:cond evt="onClick" delay="0">
                    <p:tgtEl>
                      <p:spTgt spid="50"/>
                    </p:tgtEl>
                  </p:cond>
                </p:stCondLst>
                <p:endSync evt="end" delay="0">
                  <p:rtn val="all"/>
                </p:endSync>
                <p:childTnLst>
                  <p:par>
                    <p:cTn id="85" fill="hold">
                      <p:stCondLst>
                        <p:cond delay="0"/>
                      </p:stCondLst>
                      <p:childTnLst>
                        <p:par>
                          <p:cTn id="86" fill="hold">
                            <p:stCondLst>
                              <p:cond delay="0"/>
                            </p:stCondLst>
                            <p:childTnLst>
                              <p:par>
                                <p:cTn id="87" presetID="10" presetClass="entr" presetSubtype="0" fill="hold" nodeType="afterEffect">
                                  <p:stCondLst>
                                    <p:cond delay="0"/>
                                  </p:stCondLst>
                                  <p:childTnLst>
                                    <p:set>
                                      <p:cBhvr>
                                        <p:cTn id="88" dur="1" fill="hold">
                                          <p:stCondLst>
                                            <p:cond delay="0"/>
                                          </p:stCondLst>
                                        </p:cTn>
                                        <p:tgtEl>
                                          <p:spTgt spid="27"/>
                                        </p:tgtEl>
                                        <p:attrNameLst>
                                          <p:attrName>style.visibility</p:attrName>
                                        </p:attrNameLst>
                                      </p:cBhvr>
                                      <p:to>
                                        <p:strVal val="visible"/>
                                      </p:to>
                                    </p:set>
                                    <p:animEffect transition="in" filter="fade">
                                      <p:cBhvr>
                                        <p:cTn id="89" dur="500"/>
                                        <p:tgtEl>
                                          <p:spTgt spid="27"/>
                                        </p:tgtEl>
                                      </p:cBhvr>
                                    </p:animEffect>
                                  </p:childTnLst>
                                </p:cTn>
                              </p:par>
                              <p:par>
                                <p:cTn id="90" presetID="10" presetClass="entr" presetSubtype="0" fill="hold" nodeType="withEffect">
                                  <p:stCondLst>
                                    <p:cond delay="0"/>
                                  </p:stCondLst>
                                  <p:childTnLst>
                                    <p:set>
                                      <p:cBhvr>
                                        <p:cTn id="91" dur="1" fill="hold">
                                          <p:stCondLst>
                                            <p:cond delay="0"/>
                                          </p:stCondLst>
                                        </p:cTn>
                                        <p:tgtEl>
                                          <p:spTgt spid="26"/>
                                        </p:tgtEl>
                                        <p:attrNameLst>
                                          <p:attrName>style.visibility</p:attrName>
                                        </p:attrNameLst>
                                      </p:cBhvr>
                                      <p:to>
                                        <p:strVal val="visible"/>
                                      </p:to>
                                    </p:set>
                                    <p:animEffect transition="in" filter="fade">
                                      <p:cBhvr>
                                        <p:cTn id="92" dur="500"/>
                                        <p:tgtEl>
                                          <p:spTgt spid="26"/>
                                        </p:tgtEl>
                                      </p:cBhvr>
                                    </p:animEffect>
                                  </p:childTnLst>
                                </p:cTn>
                              </p:par>
                            </p:childTnLst>
                          </p:cTn>
                        </p:par>
                        <p:par>
                          <p:cTn id="93" fill="hold">
                            <p:stCondLst>
                              <p:cond delay="500"/>
                            </p:stCondLst>
                            <p:childTnLst>
                              <p:par>
                                <p:cTn id="94" presetID="10" presetClass="entr" presetSubtype="0" fill="hold" grpId="0" nodeType="afterEffect">
                                  <p:stCondLst>
                                    <p:cond delay="0"/>
                                  </p:stCondLst>
                                  <p:childTnLst>
                                    <p:set>
                                      <p:cBhvr>
                                        <p:cTn id="95" dur="1" fill="hold">
                                          <p:stCondLst>
                                            <p:cond delay="0"/>
                                          </p:stCondLst>
                                        </p:cTn>
                                        <p:tgtEl>
                                          <p:spTgt spid="34"/>
                                        </p:tgtEl>
                                        <p:attrNameLst>
                                          <p:attrName>style.visibility</p:attrName>
                                        </p:attrNameLst>
                                      </p:cBhvr>
                                      <p:to>
                                        <p:strVal val="visible"/>
                                      </p:to>
                                    </p:set>
                                    <p:animEffect transition="in" filter="fade">
                                      <p:cBhvr>
                                        <p:cTn id="96" dur="500"/>
                                        <p:tgtEl>
                                          <p:spTgt spid="34"/>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37"/>
                                        </p:tgtEl>
                                        <p:attrNameLst>
                                          <p:attrName>style.visibility</p:attrName>
                                        </p:attrNameLst>
                                      </p:cBhvr>
                                      <p:to>
                                        <p:strVal val="visible"/>
                                      </p:to>
                                    </p:set>
                                    <p:animEffect transition="in" filter="fade">
                                      <p:cBhvr>
                                        <p:cTn id="99" dur="500"/>
                                        <p:tgtEl>
                                          <p:spTgt spid="37"/>
                                        </p:tgtEl>
                                      </p:cBhvr>
                                    </p:animEffect>
                                  </p:childTnLst>
                                </p:cTn>
                              </p:par>
                            </p:childTnLst>
                          </p:cTn>
                        </p:par>
                      </p:childTnLst>
                    </p:cTn>
                  </p:par>
                </p:childTnLst>
              </p:cTn>
              <p:nextCondLst>
                <p:cond evt="onClick" delay="0">
                  <p:tgtEl>
                    <p:spTgt spid="50"/>
                  </p:tgtEl>
                </p:cond>
              </p:nextCondLst>
            </p:seq>
            <p:seq concurrent="1" nextAc="seek">
              <p:cTn id="100" restart="whenNotActive" fill="hold" evtFilter="cancelBubble" nodeType="interactiveSeq">
                <p:stCondLst>
                  <p:cond evt="onClick" delay="0">
                    <p:tgtEl>
                      <p:spTgt spid="37"/>
                    </p:tgtEl>
                  </p:cond>
                </p:stCondLst>
                <p:endSync evt="end" delay="0">
                  <p:rtn val="all"/>
                </p:endSync>
                <p:childTnLst>
                  <p:par>
                    <p:cTn id="101" fill="hold">
                      <p:stCondLst>
                        <p:cond delay="0"/>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38"/>
                                        </p:tgtEl>
                                        <p:attrNameLst>
                                          <p:attrName>style.visibility</p:attrName>
                                        </p:attrNameLst>
                                      </p:cBhvr>
                                      <p:to>
                                        <p:strVal val="visible"/>
                                      </p:to>
                                    </p:set>
                                    <p:animEffect transition="in" filter="fade">
                                      <p:cBhvr>
                                        <p:cTn id="105" dur="500"/>
                                        <p:tgtEl>
                                          <p:spTgt spid="38"/>
                                        </p:tgtEl>
                                      </p:cBhvr>
                                    </p:animEffect>
                                  </p:childTnLst>
                                </p:cTn>
                              </p:par>
                            </p:childTnLst>
                          </p:cTn>
                        </p:par>
                      </p:childTnLst>
                    </p:cTn>
                  </p:par>
                </p:childTnLst>
              </p:cTn>
              <p:nextCondLst>
                <p:cond evt="onClick" delay="0">
                  <p:tgtEl>
                    <p:spTgt spid="37"/>
                  </p:tgtEl>
                </p:cond>
              </p:nextCondLst>
            </p:seq>
            <p:audio>
              <p:cMediaNode vol="80000">
                <p:cTn id="106" fill="hold" display="0">
                  <p:stCondLst>
                    <p:cond delay="indefinite"/>
                  </p:stCondLst>
                  <p:endCondLst>
                    <p:cond evt="onStopAudio" delay="0">
                      <p:tgtEl>
                        <p:sldTgt/>
                      </p:tgtEl>
                    </p:cond>
                  </p:endCondLst>
                </p:cTn>
                <p:tgtEl>
                  <p:spTgt spid="14"/>
                </p:tgtEl>
              </p:cMediaNode>
            </p:audio>
            <p:audio>
              <p:cMediaNode vol="80000">
                <p:cTn id="107" fill="hold" display="0">
                  <p:stCondLst>
                    <p:cond delay="indefinite"/>
                  </p:stCondLst>
                  <p:endCondLst>
                    <p:cond evt="onStopAudio" delay="0">
                      <p:tgtEl>
                        <p:sldTgt/>
                      </p:tgtEl>
                    </p:cond>
                  </p:endCondLst>
                </p:cTn>
                <p:tgtEl>
                  <p:spTgt spid="18"/>
                </p:tgtEl>
              </p:cMediaNode>
            </p:audio>
            <p:seq concurrent="1" nextAc="seek">
              <p:cTn id="108" restart="whenNotActive" fill="hold" evtFilter="cancelBubble" nodeType="interactiveSeq">
                <p:stCondLst>
                  <p:cond evt="onClick" delay="0">
                    <p:tgtEl>
                      <p:spTgt spid="49"/>
                    </p:tgtEl>
                  </p:cond>
                </p:stCondLst>
                <p:endSync evt="end" delay="0">
                  <p:rtn val="all"/>
                </p:endSync>
                <p:childTnLst>
                  <p:par>
                    <p:cTn id="109" fill="hold">
                      <p:stCondLst>
                        <p:cond delay="0"/>
                      </p:stCondLst>
                      <p:childTnLst>
                        <p:par>
                          <p:cTn id="110" fill="hold">
                            <p:stCondLst>
                              <p:cond delay="0"/>
                            </p:stCondLst>
                            <p:childTnLst>
                              <p:par>
                                <p:cTn id="111" presetID="10" presetClass="exit" presetSubtype="0" fill="hold" nodeType="clickEffect">
                                  <p:stCondLst>
                                    <p:cond delay="0"/>
                                  </p:stCondLst>
                                  <p:childTnLst>
                                    <p:animEffect transition="out" filter="fade">
                                      <p:cBhvr>
                                        <p:cTn id="112" dur="500"/>
                                        <p:tgtEl>
                                          <p:spTgt spid="27"/>
                                        </p:tgtEl>
                                      </p:cBhvr>
                                    </p:animEffect>
                                    <p:set>
                                      <p:cBhvr>
                                        <p:cTn id="113" dur="1" fill="hold">
                                          <p:stCondLst>
                                            <p:cond delay="499"/>
                                          </p:stCondLst>
                                        </p:cTn>
                                        <p:tgtEl>
                                          <p:spTgt spid="27"/>
                                        </p:tgtEl>
                                        <p:attrNameLst>
                                          <p:attrName>style.visibility</p:attrName>
                                        </p:attrNameLst>
                                      </p:cBhvr>
                                      <p:to>
                                        <p:strVal val="hidden"/>
                                      </p:to>
                                    </p:set>
                                  </p:childTnLst>
                                </p:cTn>
                              </p:par>
                              <p:par>
                                <p:cTn id="114" presetID="10" presetClass="exit" presetSubtype="0" fill="hold" nodeType="withEffect">
                                  <p:stCondLst>
                                    <p:cond delay="0"/>
                                  </p:stCondLst>
                                  <p:childTnLst>
                                    <p:animEffect transition="out" filter="fade">
                                      <p:cBhvr>
                                        <p:cTn id="115" dur="500"/>
                                        <p:tgtEl>
                                          <p:spTgt spid="26"/>
                                        </p:tgtEl>
                                      </p:cBhvr>
                                    </p:animEffect>
                                    <p:set>
                                      <p:cBhvr>
                                        <p:cTn id="116" dur="1" fill="hold">
                                          <p:stCondLst>
                                            <p:cond delay="499"/>
                                          </p:stCondLst>
                                        </p:cTn>
                                        <p:tgtEl>
                                          <p:spTgt spid="26"/>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34"/>
                                        </p:tgtEl>
                                      </p:cBhvr>
                                    </p:animEffect>
                                    <p:set>
                                      <p:cBhvr>
                                        <p:cTn id="119" dur="1" fill="hold">
                                          <p:stCondLst>
                                            <p:cond delay="499"/>
                                          </p:stCondLst>
                                        </p:cTn>
                                        <p:tgtEl>
                                          <p:spTgt spid="34"/>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37"/>
                                        </p:tgtEl>
                                      </p:cBhvr>
                                    </p:animEffect>
                                    <p:set>
                                      <p:cBhvr>
                                        <p:cTn id="122" dur="1" fill="hold">
                                          <p:stCondLst>
                                            <p:cond delay="499"/>
                                          </p:stCondLst>
                                        </p:cTn>
                                        <p:tgtEl>
                                          <p:spTgt spid="37"/>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38"/>
                                        </p:tgtEl>
                                      </p:cBhvr>
                                    </p:animEffect>
                                    <p:set>
                                      <p:cBhvr>
                                        <p:cTn id="12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bldLst>
      <p:bldP spid="2" grpId="0" animBg="1"/>
      <p:bldP spid="8" grpId="0" animBg="1"/>
      <p:bldP spid="8" grpId="1" animBg="1"/>
      <p:bldP spid="9" grpId="0" animBg="1"/>
      <p:bldP spid="9" grpId="1" animBg="1"/>
      <p:bldP spid="34" grpId="0" animBg="1"/>
      <p:bldP spid="34" grpId="1" animBg="1"/>
      <p:bldP spid="38" grpId="0" animBg="1"/>
      <p:bldP spid="38" grpId="1" animBg="1"/>
      <p:bldP spid="3" grpId="0" animBg="1"/>
      <p:bldP spid="4" grpId="0" animBg="1"/>
      <p:bldP spid="31" grpId="0" animBg="1"/>
      <p:bldP spid="47" grpId="0" animBg="1"/>
      <p:bldP spid="48" grpId="0" animBg="1"/>
      <p:bldP spid="32" grpId="0" animBg="1"/>
      <p:bldP spid="49" grpId="0" animBg="1"/>
      <p:bldP spid="50" grpId="0" animBg="1"/>
      <p:bldP spid="6" grpId="0" animBg="1"/>
      <p:bldP spid="6" grpId="1" animBg="1"/>
      <p:bldP spid="37" grpId="0" animBg="1"/>
      <p:bldP spid="3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lum bright="70000" contrast="-70000"/>
          </a:blip>
          <a:stretch>
            <a:fillRect/>
          </a:stretch>
        </p:blipFill>
        <p:spPr>
          <a:xfrm>
            <a:off x="4580356" y="538640"/>
            <a:ext cx="609600" cy="609600"/>
          </a:xfrm>
          <a:prstGeom prst="rect">
            <a:avLst/>
          </a:prstGeom>
        </p:spPr>
      </p:pic>
      <p:sp>
        <p:nvSpPr>
          <p:cNvPr id="45" name="Rectangle 44"/>
          <p:cNvSpPr/>
          <p:nvPr/>
        </p:nvSpPr>
        <p:spPr>
          <a:xfrm>
            <a:off x="4391857" y="401413"/>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4"/>
          <a:stretch>
            <a:fillRect/>
          </a:stretch>
        </p:blipFill>
        <p:spPr>
          <a:xfrm>
            <a:off x="3200400" y="5358825"/>
            <a:ext cx="609600" cy="609600"/>
          </a:xfrm>
          <a:prstGeom prst="rect">
            <a:avLst/>
          </a:prstGeom>
        </p:spPr>
      </p:pic>
      <p:pic>
        <p:nvPicPr>
          <p:cNvPr id="25"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4"/>
          <a:stretch>
            <a:fillRect/>
          </a:stretch>
        </p:blipFill>
        <p:spPr>
          <a:xfrm>
            <a:off x="3338945" y="554182"/>
            <a:ext cx="609600" cy="469676"/>
          </a:xfrm>
          <a:prstGeom prst="rect">
            <a:avLst/>
          </a:prstGeom>
        </p:spPr>
      </p:pic>
      <p:sp>
        <p:nvSpPr>
          <p:cNvPr id="28" name="Rectangle 27"/>
          <p:cNvSpPr/>
          <p:nvPr/>
        </p:nvSpPr>
        <p:spPr>
          <a:xfrm>
            <a:off x="3103418" y="5334000"/>
            <a:ext cx="651164" cy="6096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3200401" y="401413"/>
            <a:ext cx="990600" cy="88405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4">
            <a:duotone>
              <a:schemeClr val="accent3">
                <a:shade val="45000"/>
                <a:satMod val="135000"/>
              </a:schemeClr>
              <a:prstClr val="white"/>
            </a:duotone>
          </a:blip>
          <a:stretch>
            <a:fillRect/>
          </a:stretch>
        </p:blipFill>
        <p:spPr>
          <a:xfrm>
            <a:off x="2150921" y="2322360"/>
            <a:ext cx="609600" cy="609600"/>
          </a:xfrm>
          <a:prstGeom prst="rect">
            <a:avLst/>
          </a:prstGeom>
        </p:spPr>
      </p:pic>
      <p:sp>
        <p:nvSpPr>
          <p:cNvPr id="39" name="Rectangle 38"/>
          <p:cNvSpPr/>
          <p:nvPr/>
        </p:nvSpPr>
        <p:spPr>
          <a:xfrm>
            <a:off x="2085505" y="2322360"/>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5"/>
          <a:stretch>
            <a:fillRect/>
          </a:stretch>
        </p:blipFill>
        <p:spPr>
          <a:xfrm>
            <a:off x="2150921" y="4111847"/>
            <a:ext cx="609600" cy="609600"/>
          </a:xfrm>
          <a:prstGeom prst="rect">
            <a:avLst/>
          </a:prstGeom>
        </p:spPr>
      </p:pic>
      <p:sp>
        <p:nvSpPr>
          <p:cNvPr id="42" name="Rectangle 41"/>
          <p:cNvSpPr/>
          <p:nvPr/>
        </p:nvSpPr>
        <p:spPr>
          <a:xfrm>
            <a:off x="2108648" y="3973018"/>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68784" y="4137832"/>
            <a:ext cx="2703673"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smtClean="0"/>
              <a:t>Fish cutlet</a:t>
            </a:r>
            <a:endParaRPr lang="en-US" sz="3200" b="1" dirty="0"/>
          </a:p>
        </p:txBody>
      </p:sp>
      <p:pic>
        <p:nvPicPr>
          <p:cNvPr id="11"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6">
            <a:duotone>
              <a:schemeClr val="accent3">
                <a:shade val="45000"/>
                <a:satMod val="135000"/>
              </a:schemeClr>
              <a:prstClr val="white"/>
            </a:duotone>
          </a:blip>
          <a:stretch>
            <a:fillRect/>
          </a:stretch>
        </p:blipFill>
        <p:spPr>
          <a:xfrm>
            <a:off x="2197324" y="2337376"/>
            <a:ext cx="609600" cy="609600"/>
          </a:xfrm>
          <a:prstGeom prst="rect">
            <a:avLst/>
          </a:prstGeom>
        </p:spPr>
      </p:pic>
      <p:pic>
        <p:nvPicPr>
          <p:cNvPr id="40" name="Picture 39"/>
          <p:cNvPicPr>
            <a:picLocks noChangeAspect="1"/>
          </p:cNvPicPr>
          <p:nvPr/>
        </p:nvPicPr>
        <p:blipFill rotWithShape="1">
          <a:blip r:embed="rId27">
            <a:extLst>
              <a:ext uri="{28A0092B-C50C-407E-A947-70E740481C1C}">
                <a14:useLocalDpi xmlns:a14="http://schemas.microsoft.com/office/drawing/2010/main" val="0"/>
              </a:ext>
            </a:extLst>
          </a:blip>
          <a:srcRect l="14821"/>
          <a:stretch/>
        </p:blipFill>
        <p:spPr>
          <a:xfrm>
            <a:off x="3338945" y="1690247"/>
            <a:ext cx="5327073" cy="3522224"/>
          </a:xfrm>
          <a:prstGeom prst="rect">
            <a:avLst/>
          </a:prstGeom>
          <a:ln>
            <a:solidFill>
              <a:schemeClr val="tx1"/>
            </a:solidFill>
          </a:ln>
        </p:spPr>
      </p:pic>
      <p:pic>
        <p:nvPicPr>
          <p:cNvPr id="43"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4">
            <a:lum bright="70000" contrast="-70000"/>
          </a:blip>
          <a:stretch>
            <a:fillRect/>
          </a:stretch>
        </p:blipFill>
        <p:spPr>
          <a:xfrm>
            <a:off x="6061364" y="5358825"/>
            <a:ext cx="609600" cy="609600"/>
          </a:xfrm>
          <a:prstGeom prst="rect">
            <a:avLst/>
          </a:prstGeom>
        </p:spPr>
      </p:pic>
      <p:sp>
        <p:nvSpPr>
          <p:cNvPr id="51" name="Rectangle 50"/>
          <p:cNvSpPr/>
          <p:nvPr/>
        </p:nvSpPr>
        <p:spPr>
          <a:xfrm>
            <a:off x="5972688" y="5345855"/>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269669" y="5293574"/>
            <a:ext cx="5334002" cy="584775"/>
          </a:xfrm>
          <a:prstGeom prst="rect">
            <a:avLst/>
          </a:prstGeom>
          <a:solidFill>
            <a:schemeClr val="accent3">
              <a:lumMod val="40000"/>
              <a:lumOff val="60000"/>
            </a:schemeClr>
          </a:solidFill>
          <a:ln>
            <a:solidFill>
              <a:schemeClr val="accent3">
                <a:lumMod val="50000"/>
              </a:schemeClr>
            </a:solidFill>
          </a:ln>
        </p:spPr>
        <p:txBody>
          <a:bodyPr wrap="square" rtlCol="0">
            <a:spAutoFit/>
          </a:bodyPr>
          <a:lstStyle/>
          <a:p>
            <a:pPr algn="ctr"/>
            <a:r>
              <a:rPr lang="en-US" sz="3200" b="1" dirty="0" smtClean="0"/>
              <a:t>She likes photography.</a:t>
            </a:r>
            <a:endParaRPr lang="en-US" sz="3200" b="1" dirty="0"/>
          </a:p>
        </p:txBody>
      </p:sp>
      <p:sp>
        <p:nvSpPr>
          <p:cNvPr id="46" name="Rectangle 45"/>
          <p:cNvSpPr/>
          <p:nvPr/>
        </p:nvSpPr>
        <p:spPr>
          <a:xfrm>
            <a:off x="2173081" y="2267103"/>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95392" y="2362200"/>
            <a:ext cx="2700208"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smtClean="0"/>
              <a:t>Photography</a:t>
            </a:r>
            <a:endParaRPr lang="en-US" sz="3200" b="1" dirty="0"/>
          </a:p>
        </p:txBody>
      </p:sp>
      <p:pic>
        <p:nvPicPr>
          <p:cNvPr id="20" name="Recorded Sound">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28">
            <a:duotone>
              <a:schemeClr val="accent3">
                <a:shade val="45000"/>
                <a:satMod val="135000"/>
              </a:schemeClr>
              <a:prstClr val="white"/>
            </a:duotone>
          </a:blip>
          <a:stretch>
            <a:fillRect/>
          </a:stretch>
        </p:blipFill>
        <p:spPr>
          <a:xfrm>
            <a:off x="7467600" y="858053"/>
            <a:ext cx="609600" cy="609600"/>
          </a:xfrm>
          <a:prstGeom prst="rect">
            <a:avLst/>
          </a:prstGeom>
        </p:spPr>
      </p:pic>
      <p:sp>
        <p:nvSpPr>
          <p:cNvPr id="53" name="Rectangle 52"/>
          <p:cNvSpPr/>
          <p:nvPr/>
        </p:nvSpPr>
        <p:spPr>
          <a:xfrm>
            <a:off x="7378924" y="773167"/>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p:cNvSpPr txBox="1"/>
          <p:nvPr/>
        </p:nvSpPr>
        <p:spPr>
          <a:xfrm>
            <a:off x="3332016" y="685800"/>
            <a:ext cx="5334002" cy="954107"/>
          </a:xfrm>
          <a:prstGeom prst="rect">
            <a:avLst/>
          </a:prstGeom>
          <a:solidFill>
            <a:schemeClr val="accent3">
              <a:lumMod val="40000"/>
              <a:lumOff val="60000"/>
            </a:schemeClr>
          </a:solidFill>
          <a:ln>
            <a:solidFill>
              <a:schemeClr val="accent2">
                <a:lumMod val="50000"/>
              </a:schemeClr>
            </a:solidFill>
          </a:ln>
        </p:spPr>
        <p:txBody>
          <a:bodyPr wrap="square" rtlCol="0">
            <a:spAutoFit/>
          </a:bodyPr>
          <a:lstStyle/>
          <a:p>
            <a:r>
              <a:rPr lang="en-US" sz="2800" dirty="0" smtClean="0"/>
              <a:t>The art or process of taking photographs.</a:t>
            </a:r>
            <a:endParaRPr lang="en-US" sz="2800" dirty="0"/>
          </a:p>
        </p:txBody>
      </p:sp>
      <p:pic>
        <p:nvPicPr>
          <p:cNvPr id="57" name="Picture 56"/>
          <p:cNvPicPr>
            <a:picLocks noChangeAspect="1"/>
          </p:cNvPicPr>
          <p:nvPr/>
        </p:nvPicPr>
        <p:blipFill rotWithShape="1">
          <a:blip r:embed="rId29">
            <a:extLst>
              <a:ext uri="{28A0092B-C50C-407E-A947-70E740481C1C}">
                <a14:useLocalDpi xmlns:a14="http://schemas.microsoft.com/office/drawing/2010/main" val="0"/>
              </a:ext>
            </a:extLst>
          </a:blip>
          <a:srcRect l="3333" t="7373" b="8132"/>
          <a:stretch/>
        </p:blipFill>
        <p:spPr>
          <a:xfrm>
            <a:off x="3232133" y="1670238"/>
            <a:ext cx="5433883" cy="3562241"/>
          </a:xfrm>
          <a:prstGeom prst="rect">
            <a:avLst/>
          </a:prstGeom>
          <a:ln>
            <a:solidFill>
              <a:schemeClr val="tx1"/>
            </a:solidFill>
          </a:ln>
        </p:spPr>
      </p:pic>
      <p:pic>
        <p:nvPicPr>
          <p:cNvPr id="58" name="Recorded Sound">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24">
            <a:duotone>
              <a:schemeClr val="accent3">
                <a:shade val="45000"/>
                <a:satMod val="135000"/>
              </a:schemeClr>
              <a:prstClr val="white"/>
            </a:duotone>
          </a:blip>
          <a:stretch>
            <a:fillRect/>
          </a:stretch>
        </p:blipFill>
        <p:spPr>
          <a:xfrm>
            <a:off x="1440250" y="4860642"/>
            <a:ext cx="609600" cy="609600"/>
          </a:xfrm>
          <a:prstGeom prst="rect">
            <a:avLst/>
          </a:prstGeom>
        </p:spPr>
      </p:pic>
      <p:sp>
        <p:nvSpPr>
          <p:cNvPr id="52" name="Rectangle 51"/>
          <p:cNvSpPr/>
          <p:nvPr/>
        </p:nvSpPr>
        <p:spPr>
          <a:xfrm>
            <a:off x="1284698" y="4835817"/>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3285539" y="5311102"/>
            <a:ext cx="5334000" cy="584775"/>
          </a:xfrm>
          <a:prstGeom prst="rect">
            <a:avLst/>
          </a:prstGeom>
          <a:solidFill>
            <a:schemeClr val="accent3">
              <a:lumMod val="40000"/>
              <a:lumOff val="60000"/>
            </a:schemeClr>
          </a:solidFill>
          <a:ln>
            <a:solidFill>
              <a:schemeClr val="tx2">
                <a:lumMod val="50000"/>
              </a:schemeClr>
            </a:solidFill>
          </a:ln>
        </p:spPr>
        <p:txBody>
          <a:bodyPr wrap="square" rtlCol="0">
            <a:spAutoFit/>
          </a:bodyPr>
          <a:lstStyle/>
          <a:p>
            <a:pPr algn="ctr"/>
            <a:r>
              <a:rPr lang="en-US" sz="3200" b="1" dirty="0" smtClean="0"/>
              <a:t>Fish cutlet is vey tasty. </a:t>
            </a:r>
            <a:endParaRPr lang="en-US" sz="3200" b="1" dirty="0"/>
          </a:p>
        </p:txBody>
      </p:sp>
      <p:pic>
        <p:nvPicPr>
          <p:cNvPr id="60" name="Recorded Sound">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24">
            <a:duotone>
              <a:schemeClr val="accent3">
                <a:shade val="45000"/>
                <a:satMod val="135000"/>
              </a:schemeClr>
              <a:prstClr val="white"/>
            </a:duotone>
          </a:blip>
          <a:stretch>
            <a:fillRect/>
          </a:stretch>
        </p:blipFill>
        <p:spPr>
          <a:xfrm>
            <a:off x="8056416" y="5986163"/>
            <a:ext cx="609600" cy="609600"/>
          </a:xfrm>
          <a:prstGeom prst="rect">
            <a:avLst/>
          </a:prstGeom>
        </p:spPr>
      </p:pic>
      <p:sp>
        <p:nvSpPr>
          <p:cNvPr id="61" name="Rectangle 60"/>
          <p:cNvSpPr/>
          <p:nvPr/>
        </p:nvSpPr>
        <p:spPr>
          <a:xfrm>
            <a:off x="7879064" y="6031655"/>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195392" y="2944510"/>
            <a:ext cx="604872" cy="461662"/>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400" b="1" dirty="0" smtClean="0"/>
              <a:t>On</a:t>
            </a:r>
            <a:endParaRPr lang="en-US" sz="2400" b="1" dirty="0"/>
          </a:p>
        </p:txBody>
      </p:sp>
      <p:sp>
        <p:nvSpPr>
          <p:cNvPr id="48" name="TextBox 47"/>
          <p:cNvSpPr txBox="1"/>
          <p:nvPr/>
        </p:nvSpPr>
        <p:spPr>
          <a:xfrm>
            <a:off x="2285179" y="2946978"/>
            <a:ext cx="604872" cy="461662"/>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400" b="1" dirty="0" smtClean="0"/>
              <a:t>Off</a:t>
            </a:r>
            <a:endParaRPr lang="en-US" sz="2400" b="1" dirty="0"/>
          </a:p>
        </p:txBody>
      </p:sp>
      <p:sp>
        <p:nvSpPr>
          <p:cNvPr id="63" name="TextBox 62"/>
          <p:cNvSpPr txBox="1"/>
          <p:nvPr/>
        </p:nvSpPr>
        <p:spPr>
          <a:xfrm>
            <a:off x="3200399" y="646093"/>
            <a:ext cx="5465619" cy="954107"/>
          </a:xfrm>
          <a:prstGeom prst="rect">
            <a:avLst/>
          </a:prstGeom>
          <a:solidFill>
            <a:schemeClr val="accent3">
              <a:lumMod val="40000"/>
              <a:lumOff val="60000"/>
            </a:schemeClr>
          </a:solidFill>
          <a:ln>
            <a:solidFill>
              <a:schemeClr val="accent2">
                <a:lumMod val="50000"/>
              </a:schemeClr>
            </a:solidFill>
          </a:ln>
        </p:spPr>
        <p:txBody>
          <a:bodyPr wrap="square" rtlCol="0">
            <a:spAutoFit/>
          </a:bodyPr>
          <a:lstStyle/>
          <a:p>
            <a:r>
              <a:rPr lang="en-US" sz="2800" b="1" dirty="0" smtClean="0"/>
              <a:t>A thick slice of fish typically cooked by frying.</a:t>
            </a:r>
            <a:endParaRPr lang="en-US" sz="2800" b="1" dirty="0"/>
          </a:p>
        </p:txBody>
      </p:sp>
      <p:pic>
        <p:nvPicPr>
          <p:cNvPr id="24" name="Recorded Sound">
            <a:hlinkClick r:id="" action="ppaction://media"/>
          </p:cNvPr>
          <p:cNvPicPr>
            <a:picLocks noChangeAspect="1"/>
          </p:cNvPicPr>
          <p:nvPr>
            <a:audioFile r:link="rId22"/>
            <p:extLst>
              <p:ext uri="{DAA4B4D4-6D71-4841-9C94-3DE7FCFB9230}">
                <p14:media xmlns:p14="http://schemas.microsoft.com/office/powerpoint/2010/main" r:embed="rId21"/>
              </p:ext>
            </p:extLst>
          </p:nvPr>
        </p:nvPicPr>
        <p:blipFill>
          <a:blip r:embed="rId30">
            <a:duotone>
              <a:schemeClr val="accent3">
                <a:shade val="45000"/>
                <a:satMod val="135000"/>
              </a:schemeClr>
              <a:prstClr val="white"/>
            </a:duotone>
          </a:blip>
          <a:stretch>
            <a:fillRect/>
          </a:stretch>
        </p:blipFill>
        <p:spPr>
          <a:xfrm>
            <a:off x="2227121" y="898929"/>
            <a:ext cx="609600" cy="609600"/>
          </a:xfrm>
          <a:prstGeom prst="rect">
            <a:avLst/>
          </a:prstGeom>
        </p:spPr>
      </p:pic>
      <p:sp>
        <p:nvSpPr>
          <p:cNvPr id="54" name="Rectangle 53"/>
          <p:cNvSpPr/>
          <p:nvPr/>
        </p:nvSpPr>
        <p:spPr>
          <a:xfrm>
            <a:off x="2085505" y="850891"/>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223843" y="261794"/>
            <a:ext cx="220980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b="1" dirty="0" smtClean="0"/>
              <a:t>Vocabulary</a:t>
            </a:r>
            <a:endParaRPr lang="en-US" sz="3200" b="1" dirty="0"/>
          </a:p>
        </p:txBody>
      </p:sp>
      <p:sp>
        <p:nvSpPr>
          <p:cNvPr id="30" name="Rectangle 29"/>
          <p:cNvSpPr/>
          <p:nvPr/>
        </p:nvSpPr>
        <p:spPr>
          <a:xfrm>
            <a:off x="800264" y="2946976"/>
            <a:ext cx="1472163" cy="44664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6" name="TextBox 5"/>
          <p:cNvSpPr txBox="1"/>
          <p:nvPr/>
        </p:nvSpPr>
        <p:spPr>
          <a:xfrm>
            <a:off x="813016" y="2946978"/>
            <a:ext cx="1472163"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smtClean="0"/>
              <a:t>Meaning</a:t>
            </a:r>
            <a:endParaRPr lang="en-US" sz="2400" b="1" dirty="0"/>
          </a:p>
        </p:txBody>
      </p:sp>
      <p:sp>
        <p:nvSpPr>
          <p:cNvPr id="65" name="Rectangle 64"/>
          <p:cNvSpPr/>
          <p:nvPr/>
        </p:nvSpPr>
        <p:spPr>
          <a:xfrm>
            <a:off x="773656" y="4724399"/>
            <a:ext cx="1511523" cy="47576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9" name="TextBox 48"/>
          <p:cNvSpPr txBox="1"/>
          <p:nvPr/>
        </p:nvSpPr>
        <p:spPr>
          <a:xfrm>
            <a:off x="2272427" y="4742314"/>
            <a:ext cx="604872" cy="461665"/>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400" b="1" dirty="0" smtClean="0"/>
              <a:t>Off</a:t>
            </a:r>
            <a:endParaRPr lang="en-US" sz="2400" b="1" dirty="0"/>
          </a:p>
        </p:txBody>
      </p:sp>
      <p:sp>
        <p:nvSpPr>
          <p:cNvPr id="50" name="TextBox 49"/>
          <p:cNvSpPr txBox="1"/>
          <p:nvPr/>
        </p:nvSpPr>
        <p:spPr>
          <a:xfrm>
            <a:off x="168784" y="4738498"/>
            <a:ext cx="604872" cy="461665"/>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400" b="1" dirty="0" smtClean="0"/>
              <a:t>On</a:t>
            </a:r>
            <a:endParaRPr lang="en-US" sz="2400" b="1" dirty="0"/>
          </a:p>
        </p:txBody>
      </p:sp>
      <p:sp>
        <p:nvSpPr>
          <p:cNvPr id="62" name="TextBox 61"/>
          <p:cNvSpPr txBox="1"/>
          <p:nvPr/>
        </p:nvSpPr>
        <p:spPr>
          <a:xfrm>
            <a:off x="785259" y="4746041"/>
            <a:ext cx="149992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smtClean="0"/>
              <a:t>Meaning</a:t>
            </a:r>
            <a:endParaRPr lang="en-US" sz="2400" b="1" dirty="0"/>
          </a:p>
        </p:txBody>
      </p:sp>
    </p:spTree>
    <p:extLst>
      <p:ext uri="{BB962C8B-B14F-4D97-AF65-F5344CB8AC3E}">
        <p14:creationId xmlns:p14="http://schemas.microsoft.com/office/powerpoint/2010/main" val="267651063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1"/>
                </p:tgtEl>
              </p:cMediaNode>
            </p:audio>
            <p:audio>
              <p:cMediaNode vol="80000">
                <p:cTn id="3" fill="hold" display="0">
                  <p:stCondLst>
                    <p:cond delay="indefinite"/>
                  </p:stCondLst>
                  <p:endCondLst>
                    <p:cond evt="onStopAudio" delay="0">
                      <p:tgtEl>
                        <p:sldTgt/>
                      </p:tgtEl>
                    </p:cond>
                  </p:endCondLst>
                </p:cTn>
                <p:tgtEl>
                  <p:spTgt spid="25"/>
                </p:tgtEl>
              </p:cMediaNode>
            </p:audio>
            <p:audio>
              <p:cMediaNode vol="80000">
                <p:cTn id="4" fill="hold" display="0">
                  <p:stCondLst>
                    <p:cond delay="indefinite"/>
                  </p:stCondLst>
                  <p:endCondLst>
                    <p:cond evt="onStopAudio" delay="0">
                      <p:tgtEl>
                        <p:sldTgt/>
                      </p:tgtEl>
                    </p:cond>
                  </p:endCondLst>
                </p:cTn>
                <p:tgtEl>
                  <p:spTgt spid="36"/>
                </p:tgtEl>
              </p:cMediaNode>
            </p:audio>
            <p:audio>
              <p:cMediaNode vol="80000">
                <p:cTn id="5" fill="hold" display="0">
                  <p:stCondLst>
                    <p:cond delay="indefinite"/>
                  </p:stCondLst>
                  <p:endCondLst>
                    <p:cond evt="onStopAudio" delay="0">
                      <p:tgtEl>
                        <p:sldTgt/>
                      </p:tgtEl>
                    </p:cond>
                  </p:endCondLst>
                </p:cTn>
                <p:tgtEl>
                  <p:spTgt spid="14"/>
                </p:tgtEl>
              </p:cMediaNode>
            </p:audio>
            <p:audio>
              <p:cMediaNode vol="80000">
                <p:cTn id="6" fill="hold" display="0">
                  <p:stCondLst>
                    <p:cond delay="indefinite"/>
                  </p:stCondLst>
                  <p:endCondLst>
                    <p:cond evt="onStopAudio" delay="0">
                      <p:tgtEl>
                        <p:sldTgt/>
                      </p:tgtEl>
                    </p:cond>
                  </p:endCondLst>
                </p:cTn>
                <p:tgtEl>
                  <p:spTgt spid="18"/>
                </p:tgtEl>
              </p:cMediaNode>
            </p:audio>
            <p:audio>
              <p:cMediaNode vol="80000">
                <p:cTn id="7" fill="hold" display="0">
                  <p:stCondLst>
                    <p:cond delay="indefinite"/>
                  </p:stCondLst>
                  <p:endCondLst>
                    <p:cond evt="onStopAudio" delay="0">
                      <p:tgtEl>
                        <p:sldTgt/>
                      </p:tgtEl>
                    </p:cond>
                  </p:endCondLst>
                </p:cTn>
                <p:tgtEl>
                  <p:spTgt spid="11"/>
                </p:tgtEl>
              </p:cMediaNode>
            </p:audio>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after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nextCondLst>
                <p:cond evt="onClick" delay="0">
                  <p:tgtEl>
                    <p:spTgt spid="47"/>
                  </p:tgtEl>
                </p:cond>
              </p:nextCondLst>
            </p:seq>
            <p:audio>
              <p:cMediaNode vol="80000">
                <p:cTn id="21" fill="hold" display="0">
                  <p:stCondLst>
                    <p:cond delay="indefinite"/>
                  </p:stCondLst>
                  <p:endCondLst>
                    <p:cond evt="onStopAudio" delay="0">
                      <p:tgtEl>
                        <p:sldTgt/>
                      </p:tgtEl>
                    </p:cond>
                  </p:endCondLst>
                </p:cTn>
                <p:tgtEl>
                  <p:spTgt spid="43"/>
                </p:tgtEl>
              </p:cMediaNode>
            </p:audio>
            <p:seq concurrent="1" nextAc="seek">
              <p:cTn id="22" restart="whenNotActive" fill="hold" evtFilter="cancelBubble" nodeType="interactiveSeq">
                <p:stCondLst>
                  <p:cond evt="onClick" delay="0">
                    <p:tgtEl>
                      <p:spTgt spid="6"/>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500"/>
                                        <p:tgtEl>
                                          <p:spTgt spid="55"/>
                                        </p:tgtEl>
                                      </p:cBhvr>
                                    </p:animEffect>
                                  </p:childTnLst>
                                </p:cTn>
                              </p:par>
                            </p:childTnLst>
                          </p:cTn>
                        </p:par>
                      </p:childTnLst>
                    </p:cTn>
                  </p:par>
                </p:childTnLst>
              </p:cTn>
              <p:nextCondLst>
                <p:cond evt="onClick" delay="0">
                  <p:tgtEl>
                    <p:spTgt spid="6"/>
                  </p:tgtEl>
                </p:cond>
              </p:nextCondLst>
            </p:seq>
            <p:audio>
              <p:cMediaNode vol="80000">
                <p:cTn id="28" fill="hold" display="0">
                  <p:stCondLst>
                    <p:cond delay="indefinite"/>
                  </p:stCondLst>
                  <p:endCondLst>
                    <p:cond evt="onStopAudio" delay="0">
                      <p:tgtEl>
                        <p:sldTgt/>
                      </p:tgtEl>
                    </p:cond>
                  </p:endCondLst>
                </p:cTn>
                <p:tgtEl>
                  <p:spTgt spid="20"/>
                </p:tgtEl>
              </p:cMediaNode>
            </p:audio>
            <p:seq concurrent="1" nextAc="seek">
              <p:cTn id="29" restart="whenNotActive" fill="hold" evtFilter="cancelBubble" nodeType="interactiveSeq">
                <p:stCondLst>
                  <p:cond evt="onClick" delay="0">
                    <p:tgtEl>
                      <p:spTgt spid="4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0"/>
                                        </p:tgtEl>
                                      </p:cBhvr>
                                    </p:animEffect>
                                    <p:set>
                                      <p:cBhvr>
                                        <p:cTn id="34" dur="1" fill="hold">
                                          <p:stCondLst>
                                            <p:cond delay="499"/>
                                          </p:stCondLst>
                                        </p:cTn>
                                        <p:tgtEl>
                                          <p:spTgt spid="40"/>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55"/>
                                        </p:tgtEl>
                                      </p:cBhvr>
                                    </p:animEffect>
                                    <p:set>
                                      <p:cBhvr>
                                        <p:cTn id="37" dur="1" fill="hold">
                                          <p:stCondLst>
                                            <p:cond delay="499"/>
                                          </p:stCondLst>
                                        </p:cTn>
                                        <p:tgtEl>
                                          <p:spTgt spid="5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41"/>
                                        </p:tgtEl>
                                      </p:cBhvr>
                                    </p:animEffect>
                                    <p:set>
                                      <p:cBhvr>
                                        <p:cTn id="40"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8"/>
                  </p:tgtEl>
                </p:cond>
              </p:nextCondLst>
            </p:seq>
            <p:audio>
              <p:cMediaNode vol="80000">
                <p:cTn id="41" fill="hold" display="0">
                  <p:stCondLst>
                    <p:cond delay="indefinite"/>
                  </p:stCondLst>
                  <p:endCondLst>
                    <p:cond evt="onStopAudio" delay="0">
                      <p:tgtEl>
                        <p:sldTgt/>
                      </p:tgtEl>
                    </p:cond>
                  </p:endCondLst>
                </p:cTn>
                <p:tgtEl>
                  <p:spTgt spid="58"/>
                </p:tgtEl>
              </p:cMediaNode>
            </p:audio>
            <p:seq concurrent="1" nextAc="seek">
              <p:cTn id="42" restart="whenNotActive" fill="hold" evtFilter="cancelBubble" nodeType="interactiveSeq">
                <p:stCondLst>
                  <p:cond evt="onClick" delay="0">
                    <p:tgtEl>
                      <p:spTgt spid="50"/>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nodeType="afterEffect">
                                  <p:stCondLst>
                                    <p:cond delay="0"/>
                                  </p:stCondLst>
                                  <p:childTnLst>
                                    <p:set>
                                      <p:cBhvr>
                                        <p:cTn id="46" dur="1" fill="hold">
                                          <p:stCondLst>
                                            <p:cond delay="0"/>
                                          </p:stCondLst>
                                        </p:cTn>
                                        <p:tgtEl>
                                          <p:spTgt spid="57"/>
                                        </p:tgtEl>
                                        <p:attrNameLst>
                                          <p:attrName>style.visibility</p:attrName>
                                        </p:attrNameLst>
                                      </p:cBhvr>
                                      <p:to>
                                        <p:strVal val="visible"/>
                                      </p:to>
                                    </p:set>
                                    <p:animEffect transition="in" filter="fade">
                                      <p:cBhvr>
                                        <p:cTn id="47" dur="500"/>
                                        <p:tgtEl>
                                          <p:spTgt spid="57"/>
                                        </p:tgtEl>
                                      </p:cBhvr>
                                    </p:animEffect>
                                  </p:childTnLst>
                                </p:cTn>
                              </p:par>
                            </p:childTnLst>
                          </p:cTn>
                        </p:par>
                        <p:par>
                          <p:cTn id="48" fill="hold">
                            <p:stCondLst>
                              <p:cond delay="500"/>
                            </p:stCondLst>
                            <p:childTnLst>
                              <p:par>
                                <p:cTn id="49" presetID="25" presetClass="entr" presetSubtype="0" fill="hold" grpId="0" nodeType="afterEffect">
                                  <p:stCondLst>
                                    <p:cond delay="0"/>
                                  </p:stCondLst>
                                  <p:childTnLst>
                                    <p:set>
                                      <p:cBhvr>
                                        <p:cTn id="50" dur="1" fill="hold">
                                          <p:stCondLst>
                                            <p:cond delay="0"/>
                                          </p:stCondLst>
                                        </p:cTn>
                                        <p:tgtEl>
                                          <p:spTgt spid="59"/>
                                        </p:tgtEl>
                                        <p:attrNameLst>
                                          <p:attrName>style.visibility</p:attrName>
                                        </p:attrNameLst>
                                      </p:cBhvr>
                                      <p:to>
                                        <p:strVal val="visible"/>
                                      </p:to>
                                    </p:set>
                                    <p:anim calcmode="lin" valueType="num">
                                      <p:cBhvr>
                                        <p:cTn id="51" dur="500" decel="50000" fill="hold">
                                          <p:stCondLst>
                                            <p:cond delay="0"/>
                                          </p:stCondLst>
                                        </p:cTn>
                                        <p:tgtEl>
                                          <p:spTgt spid="59"/>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59"/>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59"/>
                                        </p:tgtEl>
                                        <p:attrNameLst>
                                          <p:attrName>ppt_w</p:attrName>
                                        </p:attrNameLst>
                                      </p:cBhvr>
                                      <p:tavLst>
                                        <p:tav tm="0">
                                          <p:val>
                                            <p:strVal val="#ppt_w*.05"/>
                                          </p:val>
                                        </p:tav>
                                        <p:tav tm="100000">
                                          <p:val>
                                            <p:strVal val="#ppt_w"/>
                                          </p:val>
                                        </p:tav>
                                      </p:tavLst>
                                    </p:anim>
                                    <p:anim calcmode="lin" valueType="num">
                                      <p:cBhvr>
                                        <p:cTn id="54" dur="1000" fill="hold"/>
                                        <p:tgtEl>
                                          <p:spTgt spid="59"/>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59"/>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59"/>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59"/>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59"/>
                                        </p:tgtEl>
                                      </p:cBhvr>
                                    </p:animEffect>
                                  </p:childTnLst>
                                </p:cTn>
                              </p:par>
                            </p:childTnLst>
                          </p:cTn>
                        </p:par>
                        <p:par>
                          <p:cTn id="59" fill="hold">
                            <p:stCondLst>
                              <p:cond delay="1500"/>
                            </p:stCondLst>
                            <p:childTnLst>
                              <p:par>
                                <p:cTn id="60" presetID="10" presetClass="entr" presetSubtype="0" fill="hold" grpId="0" nodeType="after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fade">
                                      <p:cBhvr>
                                        <p:cTn id="62" dur="500"/>
                                        <p:tgtEl>
                                          <p:spTgt spid="62"/>
                                        </p:tgtEl>
                                      </p:cBhvr>
                                    </p:animEffect>
                                  </p:childTnLst>
                                </p:cTn>
                              </p:par>
                            </p:childTnLst>
                          </p:cTn>
                        </p:par>
                      </p:childTnLst>
                    </p:cTn>
                  </p:par>
                </p:childTnLst>
              </p:cTn>
              <p:nextCondLst>
                <p:cond evt="onClick" delay="0">
                  <p:tgtEl>
                    <p:spTgt spid="50"/>
                  </p:tgtEl>
                </p:cond>
              </p:nextCondLst>
            </p:seq>
            <p:audio>
              <p:cMediaNode vol="80000">
                <p:cTn id="63" fill="hold" display="0">
                  <p:stCondLst>
                    <p:cond delay="indefinite"/>
                  </p:stCondLst>
                  <p:endCondLst>
                    <p:cond evt="onStopAudio" delay="0">
                      <p:tgtEl>
                        <p:sldTgt/>
                      </p:tgtEl>
                    </p:cond>
                  </p:endCondLst>
                </p:cTn>
                <p:tgtEl>
                  <p:spTgt spid="60"/>
                </p:tgtEl>
              </p:cMediaNode>
            </p:audio>
            <p:seq concurrent="1" nextAc="seek">
              <p:cTn id="64" restart="whenNotActive" fill="hold" evtFilter="cancelBubble" nodeType="interactiveSeq">
                <p:stCondLst>
                  <p:cond evt="onClick" delay="0">
                    <p:tgtEl>
                      <p:spTgt spid="62"/>
                    </p:tgtEl>
                  </p:cond>
                </p:stCondLst>
                <p:endSync evt="end" delay="0">
                  <p:rtn val="all"/>
                </p:endSync>
                <p:childTnLst>
                  <p:par>
                    <p:cTn id="65" fill="hold">
                      <p:stCondLst>
                        <p:cond delay="0"/>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fade">
                                      <p:cBhvr>
                                        <p:cTn id="69" dur="500"/>
                                        <p:tgtEl>
                                          <p:spTgt spid="63"/>
                                        </p:tgtEl>
                                      </p:cBhvr>
                                    </p:animEffect>
                                  </p:childTnLst>
                                </p:cTn>
                              </p:par>
                            </p:childTnLst>
                          </p:cTn>
                        </p:par>
                      </p:childTnLst>
                    </p:cTn>
                  </p:par>
                </p:childTnLst>
              </p:cTn>
              <p:nextCondLst>
                <p:cond evt="onClick" delay="0">
                  <p:tgtEl>
                    <p:spTgt spid="62"/>
                  </p:tgtEl>
                </p:cond>
              </p:nextCondLst>
            </p:seq>
            <p:audio>
              <p:cMediaNode vol="80000">
                <p:cTn id="70" fill="hold" display="0">
                  <p:stCondLst>
                    <p:cond delay="indefinite"/>
                  </p:stCondLst>
                  <p:endCondLst>
                    <p:cond evt="onStopAudio" delay="0">
                      <p:tgtEl>
                        <p:sldTgt/>
                      </p:tgtEl>
                    </p:cond>
                  </p:endCondLst>
                </p:cTn>
                <p:tgtEl>
                  <p:spTgt spid="24"/>
                </p:tgtEl>
              </p:cMediaNode>
            </p:audio>
            <p:seq concurrent="1" nextAc="seek">
              <p:cTn id="71" restart="whenNotActive" fill="hold" evtFilter="cancelBubble" nodeType="interactiveSeq">
                <p:stCondLst>
                  <p:cond evt="onClick" delay="0">
                    <p:tgtEl>
                      <p:spTgt spid="49"/>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57"/>
                                        </p:tgtEl>
                                      </p:cBhvr>
                                    </p:animEffect>
                                    <p:set>
                                      <p:cBhvr>
                                        <p:cTn id="76" dur="1" fill="hold">
                                          <p:stCondLst>
                                            <p:cond delay="499"/>
                                          </p:stCondLst>
                                        </p:cTn>
                                        <p:tgtEl>
                                          <p:spTgt spid="57"/>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59"/>
                                        </p:tgtEl>
                                      </p:cBhvr>
                                    </p:animEffect>
                                    <p:set>
                                      <p:cBhvr>
                                        <p:cTn id="79" dur="1" fill="hold">
                                          <p:stCondLst>
                                            <p:cond delay="499"/>
                                          </p:stCondLst>
                                        </p:cTn>
                                        <p:tgtEl>
                                          <p:spTgt spid="59"/>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63"/>
                                        </p:tgtEl>
                                      </p:cBhvr>
                                    </p:animEffect>
                                    <p:set>
                                      <p:cBhvr>
                                        <p:cTn id="82"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49"/>
                  </p:tgtEl>
                </p:cond>
              </p:nextCondLst>
            </p:seq>
          </p:childTnLst>
        </p:cTn>
      </p:par>
    </p:tnLst>
    <p:bldLst>
      <p:bldP spid="41" grpId="0" animBg="1"/>
      <p:bldP spid="41" grpId="1" animBg="1"/>
      <p:bldP spid="55" grpId="0" animBg="1"/>
      <p:bldP spid="55" grpId="1" animBg="1"/>
      <p:bldP spid="59" grpId="0" animBg="1"/>
      <p:bldP spid="59" grpId="1" animBg="1"/>
      <p:bldP spid="63" grpId="0" animBg="1"/>
      <p:bldP spid="63" grpId="1" animBg="1"/>
      <p:bldP spid="6" grpId="0" animBg="1"/>
      <p:bldP spid="6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5392" y="2362200"/>
            <a:ext cx="2700208"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smtClean="0"/>
              <a:t>Bloom</a:t>
            </a:r>
            <a:endParaRPr lang="en-US" sz="3200" b="1" dirty="0"/>
          </a:p>
        </p:txBody>
      </p:sp>
      <p:sp>
        <p:nvSpPr>
          <p:cNvPr id="2" name="TextBox 1"/>
          <p:cNvSpPr txBox="1"/>
          <p:nvPr/>
        </p:nvSpPr>
        <p:spPr>
          <a:xfrm>
            <a:off x="168784" y="4137832"/>
            <a:ext cx="2703673" cy="584775"/>
          </a:xfrm>
          <a:prstGeom prst="rect">
            <a:avLst/>
          </a:prstGeom>
          <a:ln/>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200" b="1" dirty="0" smtClean="0"/>
              <a:t>Adore</a:t>
            </a:r>
            <a:endParaRPr lang="en-US" sz="3200" b="1" dirty="0"/>
          </a:p>
        </p:txBody>
      </p:sp>
      <p:sp>
        <p:nvSpPr>
          <p:cNvPr id="4" name="TextBox 3"/>
          <p:cNvSpPr txBox="1"/>
          <p:nvPr/>
        </p:nvSpPr>
        <p:spPr>
          <a:xfrm>
            <a:off x="195392" y="2944510"/>
            <a:ext cx="604872" cy="461662"/>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400" b="1" dirty="0" smtClean="0"/>
              <a:t>On</a:t>
            </a:r>
            <a:endParaRPr lang="en-US" sz="2400" b="1" dirty="0"/>
          </a:p>
        </p:txBody>
      </p:sp>
      <p:sp>
        <p:nvSpPr>
          <p:cNvPr id="5" name="TextBox 4"/>
          <p:cNvSpPr txBox="1"/>
          <p:nvPr/>
        </p:nvSpPr>
        <p:spPr>
          <a:xfrm>
            <a:off x="2285179" y="2946978"/>
            <a:ext cx="604872" cy="461662"/>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400" b="1" dirty="0" smtClean="0"/>
              <a:t>Off</a:t>
            </a:r>
            <a:endParaRPr lang="en-US" sz="2400" b="1" dirty="0"/>
          </a:p>
        </p:txBody>
      </p:sp>
      <p:sp>
        <p:nvSpPr>
          <p:cNvPr id="6" name="TextBox 5"/>
          <p:cNvSpPr txBox="1"/>
          <p:nvPr/>
        </p:nvSpPr>
        <p:spPr>
          <a:xfrm>
            <a:off x="223843" y="261794"/>
            <a:ext cx="2209800" cy="58477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b="1" dirty="0" smtClean="0"/>
              <a:t>Vocabulary</a:t>
            </a:r>
            <a:endParaRPr lang="en-US" sz="3200" b="1" dirty="0"/>
          </a:p>
        </p:txBody>
      </p:sp>
      <p:sp>
        <p:nvSpPr>
          <p:cNvPr id="7" name="Rectangle 6"/>
          <p:cNvSpPr/>
          <p:nvPr/>
        </p:nvSpPr>
        <p:spPr>
          <a:xfrm>
            <a:off x="800264" y="2946976"/>
            <a:ext cx="1472163" cy="446646"/>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8" name="TextBox 7"/>
          <p:cNvSpPr txBox="1"/>
          <p:nvPr/>
        </p:nvSpPr>
        <p:spPr>
          <a:xfrm>
            <a:off x="813837" y="2967335"/>
            <a:ext cx="1472163"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smtClean="0"/>
              <a:t>Meaning</a:t>
            </a:r>
            <a:endParaRPr lang="en-US" sz="2400" b="1" dirty="0"/>
          </a:p>
        </p:txBody>
      </p:sp>
      <p:sp>
        <p:nvSpPr>
          <p:cNvPr id="9" name="Rectangle 8"/>
          <p:cNvSpPr/>
          <p:nvPr/>
        </p:nvSpPr>
        <p:spPr>
          <a:xfrm>
            <a:off x="773656" y="4724399"/>
            <a:ext cx="1511523" cy="475763"/>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10" name="TextBox 9"/>
          <p:cNvSpPr txBox="1"/>
          <p:nvPr/>
        </p:nvSpPr>
        <p:spPr>
          <a:xfrm>
            <a:off x="2272427" y="4742314"/>
            <a:ext cx="604872" cy="461665"/>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400" b="1" dirty="0" smtClean="0"/>
              <a:t>Off</a:t>
            </a:r>
            <a:endParaRPr lang="en-US" sz="2400" b="1" dirty="0"/>
          </a:p>
        </p:txBody>
      </p:sp>
      <p:sp>
        <p:nvSpPr>
          <p:cNvPr id="11" name="TextBox 10"/>
          <p:cNvSpPr txBox="1"/>
          <p:nvPr/>
        </p:nvSpPr>
        <p:spPr>
          <a:xfrm>
            <a:off x="168784" y="4738498"/>
            <a:ext cx="604872" cy="461665"/>
          </a:xfrm>
          <a:prstGeom prst="rect">
            <a:avLst/>
          </a:prstGeom>
          <a:ln/>
        </p:spPr>
        <p:style>
          <a:lnRef idx="1">
            <a:schemeClr val="dk1"/>
          </a:lnRef>
          <a:fillRef idx="2">
            <a:schemeClr val="dk1"/>
          </a:fillRef>
          <a:effectRef idx="1">
            <a:schemeClr val="dk1"/>
          </a:effectRef>
          <a:fontRef idx="minor">
            <a:schemeClr val="dk1"/>
          </a:fontRef>
        </p:style>
        <p:txBody>
          <a:bodyPr wrap="square" rtlCol="0">
            <a:spAutoFit/>
          </a:bodyPr>
          <a:lstStyle/>
          <a:p>
            <a:pPr algn="ctr"/>
            <a:r>
              <a:rPr lang="en-US" sz="2400" b="1" dirty="0" smtClean="0"/>
              <a:t>On</a:t>
            </a:r>
            <a:endParaRPr lang="en-US" sz="2400" b="1" dirty="0"/>
          </a:p>
        </p:txBody>
      </p:sp>
      <p:sp>
        <p:nvSpPr>
          <p:cNvPr id="12" name="TextBox 11"/>
          <p:cNvSpPr txBox="1"/>
          <p:nvPr/>
        </p:nvSpPr>
        <p:spPr>
          <a:xfrm>
            <a:off x="785259" y="4724400"/>
            <a:ext cx="1499920" cy="46166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2400" b="1" dirty="0" smtClean="0"/>
              <a:t>Meaning</a:t>
            </a:r>
            <a:endParaRPr lang="en-US" sz="2400" b="1" dirty="0"/>
          </a:p>
        </p:txBody>
      </p:sp>
      <p:pic>
        <p:nvPicPr>
          <p:cNvPr id="13" name="Picture 1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01764" y="1981199"/>
            <a:ext cx="2229757" cy="3209869"/>
          </a:xfrm>
          <a:prstGeom prst="rect">
            <a:avLst/>
          </a:prstGeom>
        </p:spPr>
      </p:pic>
      <p:sp>
        <p:nvSpPr>
          <p:cNvPr id="14" name="TextBox 13"/>
          <p:cNvSpPr txBox="1"/>
          <p:nvPr/>
        </p:nvSpPr>
        <p:spPr>
          <a:xfrm>
            <a:off x="3936069" y="5456271"/>
            <a:ext cx="4800600" cy="584775"/>
          </a:xfrm>
          <a:prstGeom prst="rect">
            <a:avLst/>
          </a:prstGeom>
          <a:solidFill>
            <a:schemeClr val="accent3">
              <a:lumMod val="20000"/>
              <a:lumOff val="80000"/>
            </a:schemeClr>
          </a:solidFill>
          <a:ln>
            <a:noFill/>
          </a:ln>
        </p:spPr>
        <p:txBody>
          <a:bodyPr wrap="square" rtlCol="0">
            <a:spAutoFit/>
          </a:bodyPr>
          <a:lstStyle/>
          <a:p>
            <a:pPr algn="ctr"/>
            <a:r>
              <a:rPr lang="en-US" sz="3200" b="1" dirty="0" smtClean="0"/>
              <a:t>The rose is blooming.</a:t>
            </a:r>
            <a:endParaRPr lang="en-US" sz="3200" b="1" dirty="0"/>
          </a:p>
        </p:txBody>
      </p:sp>
      <p:pic>
        <p:nvPicPr>
          <p:cNvPr id="1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lum bright="70000" contrast="-70000"/>
          </a:blip>
          <a:stretch>
            <a:fillRect/>
          </a:stretch>
        </p:blipFill>
        <p:spPr>
          <a:xfrm>
            <a:off x="3200400" y="5769442"/>
            <a:ext cx="609600" cy="609600"/>
          </a:xfrm>
          <a:prstGeom prst="rect">
            <a:avLst/>
          </a:prstGeom>
        </p:spPr>
      </p:pic>
      <p:pic>
        <p:nvPicPr>
          <p:cNvPr id="1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lum bright="70000" contrast="-70000"/>
          </a:blip>
          <a:stretch>
            <a:fillRect/>
          </a:stretch>
        </p:blipFill>
        <p:spPr>
          <a:xfrm>
            <a:off x="2484891" y="1600200"/>
            <a:ext cx="609600" cy="609600"/>
          </a:xfrm>
          <a:prstGeom prst="rect">
            <a:avLst/>
          </a:prstGeom>
        </p:spPr>
      </p:pic>
      <p:sp>
        <p:nvSpPr>
          <p:cNvPr id="18" name="Rectangle 17"/>
          <p:cNvSpPr/>
          <p:nvPr/>
        </p:nvSpPr>
        <p:spPr>
          <a:xfrm>
            <a:off x="3023048" y="5638800"/>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2307539" y="1431946"/>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3868175" y="882832"/>
            <a:ext cx="4968588" cy="523220"/>
          </a:xfrm>
          <a:prstGeom prst="rect">
            <a:avLst/>
          </a:prstGeom>
          <a:solidFill>
            <a:schemeClr val="accent3">
              <a:lumMod val="20000"/>
              <a:lumOff val="80000"/>
            </a:schemeClr>
          </a:solidFill>
          <a:ln>
            <a:solidFill>
              <a:schemeClr val="accent1">
                <a:lumMod val="50000"/>
              </a:schemeClr>
            </a:solidFill>
          </a:ln>
        </p:spPr>
        <p:txBody>
          <a:bodyPr wrap="square" rtlCol="0">
            <a:spAutoFit/>
          </a:bodyPr>
          <a:lstStyle/>
          <a:p>
            <a:pPr algn="ctr"/>
            <a:r>
              <a:rPr lang="en-US" sz="2800" b="1" dirty="0"/>
              <a:t>produce flowers; be in flower.</a:t>
            </a:r>
          </a:p>
        </p:txBody>
      </p:sp>
      <p:pic>
        <p:nvPicPr>
          <p:cNvPr id="23"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duotone>
              <a:schemeClr val="accent3">
                <a:shade val="45000"/>
                <a:satMod val="135000"/>
              </a:schemeClr>
              <a:prstClr val="white"/>
            </a:duotone>
          </a:blip>
          <a:stretch>
            <a:fillRect/>
          </a:stretch>
        </p:blipFill>
        <p:spPr>
          <a:xfrm>
            <a:off x="8127069" y="1905000"/>
            <a:ext cx="609600" cy="609600"/>
          </a:xfrm>
          <a:prstGeom prst="rect">
            <a:avLst/>
          </a:prstGeom>
        </p:spPr>
      </p:pic>
      <p:sp>
        <p:nvSpPr>
          <p:cNvPr id="19" name="Rectangle 18"/>
          <p:cNvSpPr/>
          <p:nvPr/>
        </p:nvSpPr>
        <p:spPr>
          <a:xfrm>
            <a:off x="8127069" y="1834727"/>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343400" y="1429066"/>
            <a:ext cx="3509662" cy="4124479"/>
          </a:xfrm>
          <a:prstGeom prst="rect">
            <a:avLst/>
          </a:prstGeom>
          <a:ln>
            <a:solidFill>
              <a:schemeClr val="tx1"/>
            </a:solidFill>
          </a:ln>
        </p:spPr>
      </p:pic>
      <p:pic>
        <p:nvPicPr>
          <p:cNvPr id="25"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duotone>
              <a:schemeClr val="accent3">
                <a:shade val="45000"/>
                <a:satMod val="135000"/>
              </a:schemeClr>
              <a:prstClr val="white"/>
            </a:duotone>
          </a:blip>
          <a:stretch>
            <a:fillRect/>
          </a:stretch>
        </p:blipFill>
        <p:spPr>
          <a:xfrm>
            <a:off x="1676400" y="5562600"/>
            <a:ext cx="609600" cy="609600"/>
          </a:xfrm>
          <a:prstGeom prst="rect">
            <a:avLst/>
          </a:prstGeom>
        </p:spPr>
      </p:pic>
      <p:sp>
        <p:nvSpPr>
          <p:cNvPr id="20" name="Rectangle 19"/>
          <p:cNvSpPr/>
          <p:nvPr/>
        </p:nvSpPr>
        <p:spPr>
          <a:xfrm>
            <a:off x="1600200" y="5422055"/>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3505200" y="5562600"/>
            <a:ext cx="5327073" cy="584775"/>
          </a:xfrm>
          <a:prstGeom prst="rect">
            <a:avLst/>
          </a:prstGeom>
          <a:solidFill>
            <a:schemeClr val="accent3">
              <a:lumMod val="20000"/>
              <a:lumOff val="80000"/>
            </a:schemeClr>
          </a:solidFill>
          <a:ln>
            <a:noFill/>
          </a:ln>
        </p:spPr>
        <p:txBody>
          <a:bodyPr wrap="square" rtlCol="0">
            <a:spAutoFit/>
          </a:bodyPr>
          <a:lstStyle/>
          <a:p>
            <a:pPr algn="ctr"/>
            <a:r>
              <a:rPr lang="en-US" sz="3200" b="1" dirty="0" smtClean="0"/>
              <a:t>Mother adores her child .</a:t>
            </a:r>
            <a:endParaRPr lang="en-US" sz="3200" b="1" dirty="0"/>
          </a:p>
        </p:txBody>
      </p:sp>
      <p:pic>
        <p:nvPicPr>
          <p:cNvPr id="30"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duotone>
              <a:schemeClr val="accent3">
                <a:shade val="45000"/>
                <a:satMod val="135000"/>
              </a:schemeClr>
              <a:prstClr val="white"/>
            </a:duotone>
          </a:blip>
          <a:stretch>
            <a:fillRect/>
          </a:stretch>
        </p:blipFill>
        <p:spPr>
          <a:xfrm>
            <a:off x="1909927" y="5748660"/>
            <a:ext cx="609600" cy="609600"/>
          </a:xfrm>
          <a:prstGeom prst="rect">
            <a:avLst/>
          </a:prstGeom>
        </p:spPr>
      </p:pic>
      <p:sp>
        <p:nvSpPr>
          <p:cNvPr id="17" name="Rectangle 16"/>
          <p:cNvSpPr/>
          <p:nvPr/>
        </p:nvSpPr>
        <p:spPr>
          <a:xfrm>
            <a:off x="1828800" y="5638800"/>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3868174" y="417493"/>
            <a:ext cx="4563695" cy="954107"/>
          </a:xfrm>
          <a:prstGeom prst="rect">
            <a:avLst/>
          </a:prstGeom>
          <a:solidFill>
            <a:schemeClr val="accent3">
              <a:lumMod val="20000"/>
              <a:lumOff val="80000"/>
            </a:schemeClr>
          </a:solidFill>
          <a:ln>
            <a:solidFill>
              <a:schemeClr val="accent3">
                <a:lumMod val="50000"/>
              </a:schemeClr>
            </a:solidFill>
          </a:ln>
        </p:spPr>
        <p:txBody>
          <a:bodyPr wrap="square" rtlCol="0">
            <a:spAutoFit/>
          </a:bodyPr>
          <a:lstStyle/>
          <a:p>
            <a:r>
              <a:rPr lang="en-US" sz="2800" b="1" dirty="0"/>
              <a:t>like (something or someone) very much.</a:t>
            </a:r>
          </a:p>
        </p:txBody>
      </p:sp>
      <p:pic>
        <p:nvPicPr>
          <p:cNvPr id="32"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duotone>
              <a:schemeClr val="accent3">
                <a:shade val="45000"/>
                <a:satMod val="135000"/>
              </a:schemeClr>
              <a:prstClr val="white"/>
            </a:duotone>
          </a:blip>
          <a:stretch>
            <a:fillRect/>
          </a:stretch>
        </p:blipFill>
        <p:spPr>
          <a:xfrm>
            <a:off x="2433643" y="1144442"/>
            <a:ext cx="609600" cy="609600"/>
          </a:xfrm>
          <a:prstGeom prst="rect">
            <a:avLst/>
          </a:prstGeom>
        </p:spPr>
      </p:pic>
      <p:sp>
        <p:nvSpPr>
          <p:cNvPr id="33" name="Rectangle 32"/>
          <p:cNvSpPr/>
          <p:nvPr/>
        </p:nvSpPr>
        <p:spPr>
          <a:xfrm>
            <a:off x="2256291" y="1053993"/>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42047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childTnLst>
                          </p:cTn>
                        </p:par>
                      </p:childTnLst>
                    </p:cTn>
                  </p:par>
                </p:childTnLst>
              </p:cTn>
              <p:nextCondLst>
                <p:cond evt="onClick" delay="0">
                  <p:tgtEl>
                    <p:spTgt spid="4"/>
                  </p:tgtEl>
                </p:cond>
              </p:nextCondLst>
            </p:seq>
            <p:audio>
              <p:cMediaNode vol="80000">
                <p:cTn id="15" fill="hold" display="0">
                  <p:stCondLst>
                    <p:cond delay="indefinite"/>
                  </p:stCondLst>
                  <p:endCondLst>
                    <p:cond evt="onStopAudio" delay="0">
                      <p:tgtEl>
                        <p:sldTgt/>
                      </p:tgtEl>
                    </p:cond>
                  </p:endCondLst>
                </p:cTn>
                <p:tgtEl>
                  <p:spTgt spid="15"/>
                </p:tgtEl>
              </p:cMediaNode>
            </p:audio>
            <p:audio>
              <p:cMediaNode vol="80000">
                <p:cTn id="16" fill="hold" display="0">
                  <p:stCondLst>
                    <p:cond delay="indefinite"/>
                  </p:stCondLst>
                  <p:endCondLst>
                    <p:cond evt="onStopAudio" delay="0">
                      <p:tgtEl>
                        <p:sldTgt/>
                      </p:tgtEl>
                    </p:cond>
                  </p:endCondLst>
                </p:cTn>
                <p:tgtEl>
                  <p:spTgt spid="16"/>
                </p:tgtEl>
              </p:cMediaNode>
            </p:audio>
            <p:audio>
              <p:cMediaNode vol="80000">
                <p:cTn id="17" fill="hold" display="0">
                  <p:stCondLst>
                    <p:cond delay="indefinite"/>
                  </p:stCondLst>
                  <p:endCondLst>
                    <p:cond evt="onStopAudio" delay="0">
                      <p:tgtEl>
                        <p:sldTgt/>
                      </p:tgtEl>
                    </p:cond>
                  </p:endCondLst>
                </p:cTn>
                <p:tgtEl>
                  <p:spTgt spid="23"/>
                </p:tgtEl>
              </p:cMediaNode>
            </p:audi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10" presetClass="exit" presetSubtype="0" fill="hold" grpId="1" nodeType="withEffect">
                                  <p:stCondLst>
                                    <p:cond delay="0"/>
                                  </p:stCondLst>
                                  <p:childTnLst>
                                    <p:animEffect transition="out" filter="fade">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22"/>
                                        </p:tgtEl>
                                      </p:cBhvr>
                                    </p:animEffect>
                                    <p:set>
                                      <p:cBhvr>
                                        <p:cTn id="3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6" restart="whenNotActive" fill="hold" evtFilter="cancelBubble" nodeType="interactiveSeq">
                <p:stCondLst>
                  <p:cond evt="onClick" delay="0">
                    <p:tgtEl>
                      <p:spTgt spid="11"/>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after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500"/>
                                        <p:tgtEl>
                                          <p:spTgt spid="24"/>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25"/>
                </p:tgtEl>
              </p:cMediaNode>
            </p:audio>
            <p:audio>
              <p:cMediaNode vol="80000">
                <p:cTn id="50" fill="hold" display="0">
                  <p:stCondLst>
                    <p:cond delay="indefinite"/>
                  </p:stCondLst>
                  <p:endCondLst>
                    <p:cond evt="onStopAudio" delay="0">
                      <p:tgtEl>
                        <p:sldTgt/>
                      </p:tgtEl>
                    </p:cond>
                  </p:endCondLst>
                </p:cTn>
                <p:tgtEl>
                  <p:spTgt spid="30"/>
                </p:tgtEl>
              </p:cMediaNode>
            </p:audio>
            <p:seq concurrent="1" nextAc="seek">
              <p:cTn id="51" restart="whenNotActive" fill="hold" evtFilter="cancelBubble" nodeType="interactiveSeq">
                <p:stCondLst>
                  <p:cond evt="onClick" delay="0">
                    <p:tgtEl>
                      <p:spTgt spid="12"/>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childTnLst>
                    </p:cTn>
                  </p:par>
                </p:childTnLst>
              </p:cTn>
              <p:nextCondLst>
                <p:cond evt="onClick" delay="0">
                  <p:tgtEl>
                    <p:spTgt spid="12"/>
                  </p:tgtEl>
                </p:cond>
              </p:nextCondLst>
            </p:seq>
            <p:audio>
              <p:cMediaNode vol="80000">
                <p:cTn id="57" fill="hold" display="0">
                  <p:stCondLst>
                    <p:cond delay="indefinite"/>
                  </p:stCondLst>
                  <p:endCondLst>
                    <p:cond evt="onStopAudio" delay="0">
                      <p:tgtEl>
                        <p:sldTgt/>
                      </p:tgtEl>
                    </p:cond>
                  </p:endCondLst>
                </p:cTn>
                <p:tgtEl>
                  <p:spTgt spid="32"/>
                </p:tgtEl>
              </p:cMediaNode>
            </p:audio>
            <p:seq concurrent="1" nextAc="seek">
              <p:cTn id="58" restart="whenNotActive" fill="hold" evtFilter="cancelBubble" nodeType="interactiveSeq">
                <p:stCondLst>
                  <p:cond evt="onClick" delay="0">
                    <p:tgtEl>
                      <p:spTgt spid="10"/>
                    </p:tgtEl>
                  </p:cond>
                </p:stCondLst>
                <p:endSync evt="end" delay="0">
                  <p:rtn val="all"/>
                </p:endSync>
                <p:childTnLst>
                  <p:par>
                    <p:cTn id="59" fill="hold">
                      <p:stCondLst>
                        <p:cond delay="0"/>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24"/>
                                        </p:tgtEl>
                                      </p:cBhvr>
                                    </p:animEffect>
                                    <p:set>
                                      <p:cBhvr>
                                        <p:cTn id="63" dur="1" fill="hold">
                                          <p:stCondLst>
                                            <p:cond delay="499"/>
                                          </p:stCondLst>
                                        </p:cTn>
                                        <p:tgtEl>
                                          <p:spTgt spid="24"/>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500"/>
                                        <p:tgtEl>
                                          <p:spTgt spid="26"/>
                                        </p:tgtEl>
                                      </p:cBhvr>
                                    </p:animEffect>
                                    <p:set>
                                      <p:cBhvr>
                                        <p:cTn id="66" dur="1" fill="hold">
                                          <p:stCondLst>
                                            <p:cond delay="499"/>
                                          </p:stCondLst>
                                        </p:cTn>
                                        <p:tgtEl>
                                          <p:spTgt spid="26"/>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31"/>
                                        </p:tgtEl>
                                      </p:cBhvr>
                                    </p:animEffect>
                                    <p:set>
                                      <p:cBhvr>
                                        <p:cTn id="69"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childTnLst>
        </p:cTn>
      </p:par>
    </p:tnLst>
    <p:bldLst>
      <p:bldP spid="8" grpId="0" animBg="1"/>
      <p:bldP spid="12" grpId="0" animBg="1"/>
      <p:bldP spid="14" grpId="0" animBg="1"/>
      <p:bldP spid="14" grpId="1" animBg="1"/>
      <p:bldP spid="22" grpId="0" animBg="1"/>
      <p:bldP spid="22" grpId="1" animBg="1"/>
      <p:bldP spid="26" grpId="0" animBg="1"/>
      <p:bldP spid="26" grpId="1" animBg="1"/>
      <p:bldP spid="31" grpId="0" animBg="1"/>
      <p:bldP spid="3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12943"/>
            <a:ext cx="609600" cy="609600"/>
          </a:xfrm>
          <a:prstGeom prst="rect">
            <a:avLst/>
          </a:prstGeom>
        </p:spPr>
      </p:pic>
      <p:pic>
        <p:nvPicPr>
          <p:cNvPr id="7" name="Picture 6"/>
          <p:cNvPicPr>
            <a:picLocks noChangeAspect="1"/>
          </p:cNvPicPr>
          <p:nvPr/>
        </p:nvPicPr>
        <p:blipFill>
          <a:blip r:embed="rId9">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685800" y="2152974"/>
            <a:ext cx="2270517" cy="3139138"/>
          </a:xfrm>
          <a:prstGeom prst="rect">
            <a:avLst/>
          </a:prstGeom>
        </p:spPr>
      </p:pic>
      <p:pic>
        <p:nvPicPr>
          <p:cNvPr id="8" name="Picture 7"/>
          <p:cNvPicPr>
            <a:picLocks noChangeAspect="1"/>
          </p:cNvPicPr>
          <p:nvPr/>
        </p:nvPicPr>
        <p:blipFill rotWithShape="1">
          <a:blip r:embed="rId10">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11">
                    <a14:imgEffect>
                      <a14:brightnessContrast bright="20000" contrast="40000"/>
                    </a14:imgEffect>
                  </a14:imgLayer>
                </a14:imgProps>
              </a:ext>
              <a:ext uri="{28A0092B-C50C-407E-A947-70E740481C1C}">
                <a14:useLocalDpi xmlns:a14="http://schemas.microsoft.com/office/drawing/2010/main" val="0"/>
              </a:ext>
            </a:extLst>
          </a:blip>
          <a:srcRect l="18608" r="26015" b="8502"/>
          <a:stretch/>
        </p:blipFill>
        <p:spPr>
          <a:xfrm>
            <a:off x="6192982" y="2111087"/>
            <a:ext cx="2220414" cy="2918113"/>
          </a:xfrm>
          <a:prstGeom prst="rect">
            <a:avLst/>
          </a:prstGeom>
        </p:spPr>
      </p:pic>
      <p:sp>
        <p:nvSpPr>
          <p:cNvPr id="3" name="Rectangle 2"/>
          <p:cNvSpPr/>
          <p:nvPr/>
        </p:nvSpPr>
        <p:spPr>
          <a:xfrm>
            <a:off x="4114800" y="3036743"/>
            <a:ext cx="7620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505200" y="2701636"/>
            <a:ext cx="2133600" cy="8226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dirty="0" smtClean="0"/>
              <a:t>Dialogue</a:t>
            </a:r>
            <a:endParaRPr lang="en-US" sz="4000" dirty="0"/>
          </a:p>
        </p:txBody>
      </p:sp>
      <p:pic>
        <p:nvPicPr>
          <p:cNvPr id="16"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lum bright="70000" contrast="-70000"/>
          </a:blip>
          <a:stretch>
            <a:fillRect/>
          </a:stretch>
        </p:blipFill>
        <p:spPr>
          <a:xfrm>
            <a:off x="4191000" y="685800"/>
            <a:ext cx="609600" cy="609600"/>
          </a:xfrm>
          <a:prstGeom prst="rect">
            <a:avLst/>
          </a:prstGeom>
        </p:spPr>
      </p:pic>
      <p:sp>
        <p:nvSpPr>
          <p:cNvPr id="17" name="Rectangle 16"/>
          <p:cNvSpPr/>
          <p:nvPr/>
        </p:nvSpPr>
        <p:spPr>
          <a:xfrm>
            <a:off x="4149437" y="609600"/>
            <a:ext cx="762000" cy="685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533400" y="259140"/>
            <a:ext cx="8229600" cy="1384995"/>
          </a:xfrm>
          <a:prstGeom prst="rect">
            <a:avLst/>
          </a:prstGeom>
          <a:noFill/>
        </p:spPr>
        <p:txBody>
          <a:bodyPr wrap="square" rtlCol="0">
            <a:spAutoFit/>
          </a:bodyPr>
          <a:lstStyle/>
          <a:p>
            <a:r>
              <a:rPr lang="en-US" sz="2800" b="1" dirty="0" smtClean="0"/>
              <a:t>Now listen to </a:t>
            </a:r>
            <a:r>
              <a:rPr lang="en-US" sz="2800" b="1" dirty="0"/>
              <a:t>a</a:t>
            </a:r>
            <a:r>
              <a:rPr lang="en-US" sz="2800" b="1" dirty="0" smtClean="0"/>
              <a:t> dialogue between them. Then </a:t>
            </a:r>
            <a:r>
              <a:rPr lang="en-US" sz="2800" b="1" dirty="0"/>
              <a:t>act out the dialogue in pairs. </a:t>
            </a:r>
            <a:r>
              <a:rPr lang="en-US" sz="2800" b="1" dirty="0" smtClean="0"/>
              <a:t>The dialogue is given in section B, in the text book.</a:t>
            </a:r>
            <a:endParaRPr lang="en-US" sz="2800" b="1" dirty="0"/>
          </a:p>
        </p:txBody>
      </p:sp>
      <p:sp>
        <p:nvSpPr>
          <p:cNvPr id="11" name="Rectangle 10"/>
          <p:cNvSpPr/>
          <p:nvPr/>
        </p:nvSpPr>
        <p:spPr>
          <a:xfrm>
            <a:off x="3505200" y="2682587"/>
            <a:ext cx="2133600" cy="822613"/>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4000" dirty="0" smtClean="0"/>
              <a:t>Dialogue</a:t>
            </a:r>
            <a:endParaRPr lang="en-US" sz="4000" dirty="0"/>
          </a:p>
        </p:txBody>
      </p:sp>
    </p:spTree>
    <p:extLst>
      <p:ext uri="{BB962C8B-B14F-4D97-AF65-F5344CB8AC3E}">
        <p14:creationId xmlns:p14="http://schemas.microsoft.com/office/powerpoint/2010/main" val="204872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iterate type="wd">
                                    <p:tmPct val="10000"/>
                                  </p:iterate>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2"/>
                </p:tgtEl>
              </p:cMediaNode>
            </p:audio>
            <p:audio>
              <p:cMediaNode vol="80000">
                <p:cTn id="19" fill="hold" display="0">
                  <p:stCondLst>
                    <p:cond delay="indefinite"/>
                  </p:stCondLst>
                  <p:endCondLst>
                    <p:cond evt="onStopAudio" delay="0">
                      <p:tgtEl>
                        <p:sldTgt/>
                      </p:tgtEl>
                    </p:cond>
                  </p:endCondLst>
                </p:cTn>
                <p:tgtEl>
                  <p:spTgt spid="16"/>
                </p:tgtEl>
              </p:cMediaNode>
            </p:audi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subTnLst>
                                    <p:audio>
                                      <p:cMediaNode>
                                        <p:cTn display="0" masterRel="sameClick">
                                          <p:stCondLst>
                                            <p:cond evt="begin" delay="0">
                                              <p:tn val="23"/>
                                            </p:cond>
                                          </p:stCondLst>
                                          <p:endCondLst>
                                            <p:cond evt="onStopAudio" delay="0">
                                              <p:tgtEl>
                                                <p:sldTgt/>
                                              </p:tgtEl>
                                            </p:cond>
                                          </p:endCondLst>
                                        </p:cTn>
                                        <p:tgtEl>
                                          <p:sndTgt r:embed="rId7" name="My_AudioRecord[6].wav"/>
                                        </p:tgtEl>
                                      </p:cMediaNode>
                                    </p:audio>
                                  </p:subTnLst>
                                </p:cTn>
                              </p:par>
                            </p:childTnLst>
                          </p:cTn>
                        </p:par>
                      </p:childTnLst>
                    </p:cTn>
                  </p:par>
                </p:childTnLst>
              </p:cTn>
              <p:nextCondLst>
                <p:cond evt="onClick" delay="0">
                  <p:tgtEl>
                    <p:spTgt spid="9"/>
                  </p:tgtEl>
                </p:cond>
              </p:nextCondLst>
            </p:seq>
          </p:childTnLst>
        </p:cTn>
      </p:par>
    </p:tnLst>
    <p:bldLst>
      <p:bldP spid="9" grpId="0" animBg="1"/>
      <p:bldP spid="6" grpId="0"/>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685800"/>
            <a:ext cx="8458200" cy="830997"/>
          </a:xfrm>
          <a:prstGeom prst="rect">
            <a:avLst/>
          </a:prstGeom>
          <a:noFill/>
          <a:ln>
            <a:noFill/>
          </a:ln>
        </p:spPr>
        <p:txBody>
          <a:bodyPr wrap="square" rtlCol="0">
            <a:spAutoFit/>
          </a:bodyPr>
          <a:lstStyle/>
          <a:p>
            <a:r>
              <a:rPr lang="en-US" sz="2400" b="1" dirty="0" smtClean="0"/>
              <a:t>Go to the textbook and read the passage from section A and write the answer of the following questions. </a:t>
            </a:r>
            <a:endParaRPr lang="en-US" sz="2400" b="1" dirty="0"/>
          </a:p>
        </p:txBody>
      </p:sp>
      <p:sp>
        <p:nvSpPr>
          <p:cNvPr id="3" name="TextBox 2"/>
          <p:cNvSpPr txBox="1"/>
          <p:nvPr/>
        </p:nvSpPr>
        <p:spPr>
          <a:xfrm>
            <a:off x="533400" y="3962400"/>
            <a:ext cx="8191500" cy="461665"/>
          </a:xfrm>
          <a:prstGeom prst="rect">
            <a:avLst/>
          </a:prstGeom>
          <a:solidFill>
            <a:schemeClr val="accent3">
              <a:lumMod val="60000"/>
              <a:lumOff val="40000"/>
            </a:schemeClr>
          </a:solidFill>
          <a:ln>
            <a:solidFill>
              <a:schemeClr val="accent2">
                <a:lumMod val="50000"/>
              </a:schemeClr>
            </a:solidFill>
          </a:ln>
        </p:spPr>
        <p:txBody>
          <a:bodyPr wrap="square" rtlCol="0">
            <a:spAutoFit/>
          </a:bodyPr>
          <a:lstStyle/>
          <a:p>
            <a:r>
              <a:rPr lang="en-US" sz="2400" dirty="0" smtClean="0"/>
              <a:t>3. </a:t>
            </a:r>
            <a:r>
              <a:rPr lang="en-US" sz="2400" dirty="0"/>
              <a:t>What does Kobita love watching? </a:t>
            </a:r>
          </a:p>
        </p:txBody>
      </p:sp>
      <p:sp>
        <p:nvSpPr>
          <p:cNvPr id="4" name="TextBox 3"/>
          <p:cNvSpPr txBox="1"/>
          <p:nvPr/>
        </p:nvSpPr>
        <p:spPr>
          <a:xfrm>
            <a:off x="495300" y="1524000"/>
            <a:ext cx="8229600" cy="461665"/>
          </a:xfrm>
          <a:prstGeom prst="rect">
            <a:avLst/>
          </a:prstGeom>
          <a:solidFill>
            <a:schemeClr val="accent3">
              <a:lumMod val="60000"/>
              <a:lumOff val="40000"/>
            </a:schemeClr>
          </a:solidFill>
          <a:ln>
            <a:solidFill>
              <a:schemeClr val="accent2">
                <a:lumMod val="50000"/>
              </a:schemeClr>
            </a:solidFill>
          </a:ln>
        </p:spPr>
        <p:txBody>
          <a:bodyPr wrap="square" rtlCol="0">
            <a:spAutoFit/>
          </a:bodyPr>
          <a:lstStyle/>
          <a:p>
            <a:r>
              <a:rPr lang="en-US" sz="2400" dirty="0"/>
              <a:t>1 When does Kobita like listening to music? </a:t>
            </a:r>
          </a:p>
        </p:txBody>
      </p:sp>
      <p:sp>
        <p:nvSpPr>
          <p:cNvPr id="5" name="TextBox 4"/>
          <p:cNvSpPr txBox="1"/>
          <p:nvPr/>
        </p:nvSpPr>
        <p:spPr>
          <a:xfrm>
            <a:off x="533400" y="2514600"/>
            <a:ext cx="8191500" cy="461665"/>
          </a:xfrm>
          <a:prstGeom prst="rect">
            <a:avLst/>
          </a:prstGeom>
          <a:solidFill>
            <a:schemeClr val="accent3">
              <a:lumMod val="60000"/>
              <a:lumOff val="40000"/>
            </a:schemeClr>
          </a:solidFill>
          <a:ln>
            <a:solidFill>
              <a:schemeClr val="accent2">
                <a:lumMod val="50000"/>
              </a:schemeClr>
            </a:solidFill>
          </a:ln>
        </p:spPr>
        <p:txBody>
          <a:bodyPr wrap="square" rtlCol="0">
            <a:spAutoFit/>
          </a:bodyPr>
          <a:lstStyle/>
          <a:p>
            <a:r>
              <a:rPr lang="en-US" sz="2400" dirty="0"/>
              <a:t>2. Why does Kobita’s father hate pop music? </a:t>
            </a:r>
          </a:p>
        </p:txBody>
      </p:sp>
      <p:sp>
        <p:nvSpPr>
          <p:cNvPr id="6" name="Rectangle 5"/>
          <p:cNvSpPr/>
          <p:nvPr/>
        </p:nvSpPr>
        <p:spPr>
          <a:xfrm>
            <a:off x="2514600" y="0"/>
            <a:ext cx="3810000" cy="685800"/>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tx1"/>
                </a:solidFill>
              </a:rPr>
              <a:t>Individual Work</a:t>
            </a:r>
            <a:endParaRPr lang="en-US" sz="3600" b="1" dirty="0">
              <a:solidFill>
                <a:schemeClr val="tx1"/>
              </a:solidFill>
            </a:endParaRPr>
          </a:p>
        </p:txBody>
      </p:sp>
      <p:sp>
        <p:nvSpPr>
          <p:cNvPr id="7" name="TextBox 6"/>
          <p:cNvSpPr txBox="1"/>
          <p:nvPr/>
        </p:nvSpPr>
        <p:spPr>
          <a:xfrm>
            <a:off x="2133600" y="1981200"/>
            <a:ext cx="6591300" cy="523220"/>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r>
              <a:rPr lang="en-US" sz="2800" dirty="0" smtClean="0">
                <a:solidFill>
                  <a:srgbClr val="0070C0"/>
                </a:solidFill>
              </a:rPr>
              <a:t>She likes </a:t>
            </a:r>
            <a:r>
              <a:rPr lang="en-US" sz="2800" dirty="0">
                <a:solidFill>
                  <a:srgbClr val="0070C0"/>
                </a:solidFill>
              </a:rPr>
              <a:t>listening </a:t>
            </a:r>
            <a:r>
              <a:rPr lang="en-US" sz="2800" dirty="0" smtClean="0">
                <a:solidFill>
                  <a:srgbClr val="0070C0"/>
                </a:solidFill>
              </a:rPr>
              <a:t>to music </a:t>
            </a:r>
            <a:r>
              <a:rPr lang="en-US" sz="2800" dirty="0">
                <a:solidFill>
                  <a:srgbClr val="0070C0"/>
                </a:solidFill>
              </a:rPr>
              <a:t>in </a:t>
            </a:r>
            <a:r>
              <a:rPr lang="en-US" sz="2800" dirty="0" smtClean="0">
                <a:solidFill>
                  <a:srgbClr val="0070C0"/>
                </a:solidFill>
              </a:rPr>
              <a:t>her </a:t>
            </a:r>
            <a:r>
              <a:rPr lang="en-US" sz="2800" dirty="0">
                <a:solidFill>
                  <a:srgbClr val="0070C0"/>
                </a:solidFill>
              </a:rPr>
              <a:t>free time.</a:t>
            </a:r>
          </a:p>
        </p:txBody>
      </p:sp>
      <p:sp>
        <p:nvSpPr>
          <p:cNvPr id="8" name="Rectangle 7"/>
          <p:cNvSpPr/>
          <p:nvPr/>
        </p:nvSpPr>
        <p:spPr>
          <a:xfrm>
            <a:off x="495300" y="1981200"/>
            <a:ext cx="1447800" cy="457200"/>
          </a:xfrm>
          <a:prstGeom prst="rect">
            <a:avLst/>
          </a:prstGeom>
          <a:solidFill>
            <a:schemeClr val="accent6">
              <a:lumMod val="40000"/>
              <a:lumOff val="6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Answer</a:t>
            </a:r>
            <a:endParaRPr lang="en-US" sz="2800" b="1" dirty="0">
              <a:solidFill>
                <a:schemeClr val="tx1"/>
              </a:solidFill>
              <a:latin typeface="Times New Roman" pitchFamily="18" charset="0"/>
              <a:cs typeface="Times New Roman" pitchFamily="18" charset="0"/>
            </a:endParaRPr>
          </a:p>
        </p:txBody>
      </p:sp>
      <p:sp>
        <p:nvSpPr>
          <p:cNvPr id="9" name="Rectangle 8"/>
          <p:cNvSpPr/>
          <p:nvPr/>
        </p:nvSpPr>
        <p:spPr>
          <a:xfrm>
            <a:off x="533400" y="3011507"/>
            <a:ext cx="1447800" cy="457200"/>
          </a:xfrm>
          <a:prstGeom prst="rect">
            <a:avLst/>
          </a:prstGeom>
          <a:solidFill>
            <a:schemeClr val="accent6">
              <a:lumMod val="40000"/>
              <a:lumOff val="6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Answer</a:t>
            </a:r>
            <a:endParaRPr lang="en-US" sz="2800" b="1" dirty="0">
              <a:solidFill>
                <a:schemeClr val="tx1"/>
              </a:solidFill>
              <a:latin typeface="Times New Roman" pitchFamily="18" charset="0"/>
              <a:cs typeface="Times New Roman" pitchFamily="18" charset="0"/>
            </a:endParaRPr>
          </a:p>
        </p:txBody>
      </p:sp>
      <p:sp>
        <p:nvSpPr>
          <p:cNvPr id="10" name="TextBox 9"/>
          <p:cNvSpPr txBox="1"/>
          <p:nvPr/>
        </p:nvSpPr>
        <p:spPr>
          <a:xfrm>
            <a:off x="2133600" y="2971800"/>
            <a:ext cx="6591300" cy="954107"/>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r>
              <a:rPr lang="en-US" sz="2800" dirty="0">
                <a:solidFill>
                  <a:srgbClr val="0070C0"/>
                </a:solidFill>
              </a:rPr>
              <a:t>H</a:t>
            </a:r>
            <a:r>
              <a:rPr lang="en-US" sz="2800" dirty="0" smtClean="0">
                <a:solidFill>
                  <a:srgbClr val="0070C0"/>
                </a:solidFill>
              </a:rPr>
              <a:t>e </a:t>
            </a:r>
            <a:r>
              <a:rPr lang="en-US" sz="2800" dirty="0">
                <a:solidFill>
                  <a:srgbClr val="0070C0"/>
                </a:solidFill>
              </a:rPr>
              <a:t>hates </a:t>
            </a:r>
            <a:r>
              <a:rPr lang="en-US" sz="2800" dirty="0" smtClean="0">
                <a:solidFill>
                  <a:srgbClr val="0070C0"/>
                </a:solidFill>
              </a:rPr>
              <a:t>pop music </a:t>
            </a:r>
            <a:r>
              <a:rPr lang="en-US" sz="2800" dirty="0">
                <a:solidFill>
                  <a:srgbClr val="0070C0"/>
                </a:solidFill>
              </a:rPr>
              <a:t>because they don’t appeal </a:t>
            </a:r>
            <a:r>
              <a:rPr lang="en-US" sz="2800" dirty="0" smtClean="0">
                <a:solidFill>
                  <a:srgbClr val="0070C0"/>
                </a:solidFill>
              </a:rPr>
              <a:t>to emotions</a:t>
            </a:r>
            <a:r>
              <a:rPr lang="en-US" sz="2800" dirty="0">
                <a:solidFill>
                  <a:srgbClr val="0070C0"/>
                </a:solidFill>
              </a:rPr>
              <a:t>.</a:t>
            </a:r>
          </a:p>
        </p:txBody>
      </p:sp>
      <p:sp>
        <p:nvSpPr>
          <p:cNvPr id="11" name="Rectangle 10"/>
          <p:cNvSpPr/>
          <p:nvPr/>
        </p:nvSpPr>
        <p:spPr>
          <a:xfrm>
            <a:off x="533400" y="4439453"/>
            <a:ext cx="1447800" cy="457200"/>
          </a:xfrm>
          <a:prstGeom prst="rect">
            <a:avLst/>
          </a:prstGeom>
          <a:solidFill>
            <a:schemeClr val="accent6">
              <a:lumMod val="40000"/>
              <a:lumOff val="6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Answer</a:t>
            </a:r>
            <a:endParaRPr lang="en-US" sz="2800" b="1" dirty="0">
              <a:solidFill>
                <a:schemeClr val="tx1"/>
              </a:solidFill>
              <a:latin typeface="Times New Roman" pitchFamily="18" charset="0"/>
              <a:cs typeface="Times New Roman" pitchFamily="18" charset="0"/>
            </a:endParaRPr>
          </a:p>
        </p:txBody>
      </p:sp>
      <p:sp>
        <p:nvSpPr>
          <p:cNvPr id="12" name="TextBox 11"/>
          <p:cNvSpPr txBox="1"/>
          <p:nvPr/>
        </p:nvSpPr>
        <p:spPr>
          <a:xfrm>
            <a:off x="2133600" y="4419600"/>
            <a:ext cx="6591300" cy="954107"/>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r>
              <a:rPr lang="en-US" sz="2800" dirty="0">
                <a:solidFill>
                  <a:srgbClr val="0070C0"/>
                </a:solidFill>
              </a:rPr>
              <a:t>Kobita </a:t>
            </a:r>
            <a:r>
              <a:rPr lang="en-US" sz="2800" dirty="0" smtClean="0">
                <a:solidFill>
                  <a:srgbClr val="0070C0"/>
                </a:solidFill>
              </a:rPr>
              <a:t>loves watching full bloom flowers of her garden.</a:t>
            </a:r>
            <a:endParaRPr lang="en-US" sz="2800" dirty="0">
              <a:solidFill>
                <a:srgbClr val="0070C0"/>
              </a:solidFill>
            </a:endParaRPr>
          </a:p>
        </p:txBody>
      </p:sp>
      <p:sp>
        <p:nvSpPr>
          <p:cNvPr id="13" name="TextBox 12"/>
          <p:cNvSpPr txBox="1"/>
          <p:nvPr/>
        </p:nvSpPr>
        <p:spPr>
          <a:xfrm>
            <a:off x="533400" y="5466547"/>
            <a:ext cx="8191500" cy="461665"/>
          </a:xfrm>
          <a:prstGeom prst="rect">
            <a:avLst/>
          </a:prstGeom>
          <a:solidFill>
            <a:schemeClr val="accent3">
              <a:lumMod val="60000"/>
              <a:lumOff val="40000"/>
            </a:schemeClr>
          </a:solidFill>
          <a:ln>
            <a:solidFill>
              <a:schemeClr val="accent2">
                <a:lumMod val="50000"/>
              </a:schemeClr>
            </a:solidFill>
          </a:ln>
        </p:spPr>
        <p:txBody>
          <a:bodyPr wrap="square" rtlCol="0">
            <a:spAutoFit/>
          </a:bodyPr>
          <a:lstStyle/>
          <a:p>
            <a:r>
              <a:rPr lang="en-US" sz="2400" dirty="0" smtClean="0"/>
              <a:t>3. </a:t>
            </a:r>
            <a:r>
              <a:rPr lang="en-US" sz="2400" dirty="0"/>
              <a:t>What does Kobita </a:t>
            </a:r>
            <a:r>
              <a:rPr lang="en-US" sz="2400" dirty="0" smtClean="0"/>
              <a:t>adore? </a:t>
            </a:r>
            <a:endParaRPr lang="en-US" sz="2400" dirty="0"/>
          </a:p>
        </p:txBody>
      </p:sp>
      <p:sp>
        <p:nvSpPr>
          <p:cNvPr id="14" name="Rectangle 13"/>
          <p:cNvSpPr/>
          <p:nvPr/>
        </p:nvSpPr>
        <p:spPr>
          <a:xfrm>
            <a:off x="533400" y="5943600"/>
            <a:ext cx="1447800" cy="457200"/>
          </a:xfrm>
          <a:prstGeom prst="rect">
            <a:avLst/>
          </a:prstGeom>
          <a:solidFill>
            <a:schemeClr val="accent6">
              <a:lumMod val="40000"/>
              <a:lumOff val="60000"/>
            </a:schemeClr>
          </a:solidFill>
          <a:ln>
            <a:solidFill>
              <a:schemeClr val="tx1">
                <a:lumMod val="95000"/>
                <a:lumOff val="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Times New Roman" pitchFamily="18" charset="0"/>
                <a:cs typeface="Times New Roman" pitchFamily="18" charset="0"/>
              </a:rPr>
              <a:t>Answer</a:t>
            </a:r>
            <a:endParaRPr lang="en-US" sz="2800" b="1" dirty="0">
              <a:solidFill>
                <a:schemeClr val="tx1"/>
              </a:solidFill>
              <a:latin typeface="Times New Roman" pitchFamily="18" charset="0"/>
              <a:cs typeface="Times New Roman" pitchFamily="18" charset="0"/>
            </a:endParaRPr>
          </a:p>
        </p:txBody>
      </p:sp>
      <p:sp>
        <p:nvSpPr>
          <p:cNvPr id="15" name="TextBox 14"/>
          <p:cNvSpPr txBox="1"/>
          <p:nvPr/>
        </p:nvSpPr>
        <p:spPr>
          <a:xfrm>
            <a:off x="2133600" y="5943600"/>
            <a:ext cx="6591300" cy="523220"/>
          </a:xfrm>
          <a:prstGeom prst="rect">
            <a:avLst/>
          </a:prstGeom>
          <a:solidFill>
            <a:schemeClr val="accent5">
              <a:lumMod val="20000"/>
              <a:lumOff val="80000"/>
            </a:schemeClr>
          </a:solidFill>
          <a:ln>
            <a:solidFill>
              <a:schemeClr val="accent2">
                <a:lumMod val="50000"/>
              </a:schemeClr>
            </a:solidFill>
          </a:ln>
        </p:spPr>
        <p:txBody>
          <a:bodyPr wrap="square" rtlCol="0">
            <a:spAutoFit/>
          </a:bodyPr>
          <a:lstStyle/>
          <a:p>
            <a:r>
              <a:rPr lang="en-US" sz="2800" dirty="0">
                <a:solidFill>
                  <a:srgbClr val="0070C0"/>
                </a:solidFill>
              </a:rPr>
              <a:t>Kobita </a:t>
            </a:r>
            <a:r>
              <a:rPr lang="en-US" sz="2800" dirty="0" smtClean="0">
                <a:solidFill>
                  <a:srgbClr val="0070C0"/>
                </a:solidFill>
              </a:rPr>
              <a:t>adores the flowers that she grows.</a:t>
            </a:r>
            <a:endParaRPr lang="en-US" sz="2800" dirty="0">
              <a:solidFill>
                <a:srgbClr val="0070C0"/>
              </a:solidFill>
            </a:endParaRPr>
          </a:p>
        </p:txBody>
      </p:sp>
    </p:spTree>
    <p:extLst>
      <p:ext uri="{BB962C8B-B14F-4D97-AF65-F5344CB8AC3E}">
        <p14:creationId xmlns:p14="http://schemas.microsoft.com/office/powerpoint/2010/main" val="146218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9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85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iterate type="wd">
                                    <p:tmPct val="10000"/>
                                  </p:iterate>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2700"/>
                            </p:stCondLst>
                            <p:childTnLst>
                              <p:par>
                                <p:cTn id="20" presetID="10"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iterate type="wd">
                                    <p:tmPct val="10000"/>
                                  </p:iterate>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iterate type="wd">
                                    <p:tmPct val="10000"/>
                                  </p:iterate>
                                  <p:childTnLst>
                                    <p:set>
                                      <p:cBhvr>
                                        <p:cTn id="40" dur="1" fill="hold">
                                          <p:stCondLst>
                                            <p:cond delay="0"/>
                                          </p:stCondLst>
                                        </p:cTn>
                                        <p:tgtEl>
                                          <p:spTgt spid="10"/>
                                        </p:tgtEl>
                                        <p:attrNameLst>
                                          <p:attrName>style.visibility</p:attrName>
                                        </p:attrNameLst>
                                      </p:cBhvr>
                                      <p:to>
                                        <p:strVal val="visible"/>
                                      </p:to>
                                    </p:set>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iterate type="wd">
                                    <p:tmPct val="10000"/>
                                  </p:iterate>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iterate type="wd">
                                    <p:tmPct val="10000"/>
                                  </p:iterate>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1600" y="2296249"/>
            <a:ext cx="1716715" cy="1476375"/>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71800" y="4651875"/>
            <a:ext cx="2389510" cy="1587966"/>
          </a:xfrm>
          <a:prstGeom prst="rect">
            <a:avLst/>
          </a:prstGeom>
          <a:ln>
            <a:solidFill>
              <a:schemeClr val="accent3">
                <a:lumMod val="50000"/>
              </a:schemeClr>
            </a:solidFill>
          </a:ln>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67400" y="2136786"/>
            <a:ext cx="2057401" cy="1703526"/>
          </a:xfrm>
          <a:prstGeom prst="rect">
            <a:avLst/>
          </a:prstGeom>
          <a:ln>
            <a:solidFill>
              <a:schemeClr val="accent3">
                <a:lumMod val="50000"/>
              </a:schemeClr>
            </a:solidFill>
          </a:ln>
        </p:spPr>
      </p:pic>
      <p:pic>
        <p:nvPicPr>
          <p:cNvPr id="14" name="Picture 13"/>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1350" y="4682521"/>
            <a:ext cx="2445406" cy="1528379"/>
          </a:xfrm>
          <a:prstGeom prst="rect">
            <a:avLst/>
          </a:prstGeom>
        </p:spPr>
      </p:pic>
      <p:pic>
        <p:nvPicPr>
          <p:cNvPr id="11" name="Picture 10"/>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80747" y="1892300"/>
            <a:ext cx="1993900" cy="1993900"/>
          </a:xfrm>
          <a:prstGeom prst="rect">
            <a:avLst/>
          </a:prstGeom>
        </p:spPr>
      </p:pic>
      <p:pic>
        <p:nvPicPr>
          <p:cNvPr id="9" name="Picture 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15000" y="4629788"/>
            <a:ext cx="2695900" cy="1618612"/>
          </a:xfrm>
          <a:prstGeom prst="rect">
            <a:avLst/>
          </a:prstGeom>
        </p:spPr>
      </p:pic>
      <p:pic>
        <p:nvPicPr>
          <p:cNvPr id="2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876800" y="324653"/>
            <a:ext cx="609600" cy="609600"/>
          </a:xfrm>
          <a:prstGeom prst="rect">
            <a:avLst/>
          </a:prstGeom>
        </p:spPr>
      </p:pic>
      <p:sp>
        <p:nvSpPr>
          <p:cNvPr id="23" name="Rectangle 22"/>
          <p:cNvSpPr/>
          <p:nvPr/>
        </p:nvSpPr>
        <p:spPr>
          <a:xfrm>
            <a:off x="4876800" y="304800"/>
            <a:ext cx="651164" cy="6096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2895600" y="140023"/>
            <a:ext cx="3352800" cy="620836"/>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Individual Work</a:t>
            </a:r>
            <a:endParaRPr lang="en-US" sz="3200" b="1" dirty="0">
              <a:solidFill>
                <a:schemeClr val="tx1"/>
              </a:solidFill>
            </a:endParaRPr>
          </a:p>
        </p:txBody>
      </p:sp>
      <p:pic>
        <p:nvPicPr>
          <p:cNvPr id="29"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918364" y="1086653"/>
            <a:ext cx="609600" cy="609600"/>
          </a:xfrm>
          <a:prstGeom prst="rect">
            <a:avLst/>
          </a:prstGeom>
        </p:spPr>
      </p:pic>
      <p:sp>
        <p:nvSpPr>
          <p:cNvPr id="30" name="Rectangle 29"/>
          <p:cNvSpPr/>
          <p:nvPr/>
        </p:nvSpPr>
        <p:spPr>
          <a:xfrm>
            <a:off x="4876800" y="1086653"/>
            <a:ext cx="651164" cy="6096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78638" y="914400"/>
            <a:ext cx="8000998" cy="954107"/>
          </a:xfrm>
          <a:prstGeom prst="rect">
            <a:avLst/>
          </a:prstGeom>
          <a:noFill/>
        </p:spPr>
        <p:txBody>
          <a:bodyPr wrap="square" rtlCol="0">
            <a:spAutoFit/>
          </a:bodyPr>
          <a:lstStyle/>
          <a:p>
            <a:r>
              <a:rPr lang="en-US" sz="2800" b="1" dirty="0" smtClean="0"/>
              <a:t>Look at the pictures. Now make five sentences about what you </a:t>
            </a:r>
            <a:r>
              <a:rPr lang="en-US" sz="2800" b="1" dirty="0" smtClean="0">
                <a:solidFill>
                  <a:srgbClr val="0070C0"/>
                </a:solidFill>
              </a:rPr>
              <a:t>adore</a:t>
            </a:r>
            <a:r>
              <a:rPr lang="en-US" sz="2800" b="1" dirty="0" smtClean="0"/>
              <a:t>, </a:t>
            </a:r>
            <a:r>
              <a:rPr lang="en-US" sz="2800" b="1" dirty="0" smtClean="0">
                <a:solidFill>
                  <a:srgbClr val="0070C0"/>
                </a:solidFill>
              </a:rPr>
              <a:t>love</a:t>
            </a:r>
            <a:r>
              <a:rPr lang="en-US" sz="2800" b="1" dirty="0" smtClean="0"/>
              <a:t>, </a:t>
            </a:r>
            <a:r>
              <a:rPr lang="en-US" sz="2800" b="1" dirty="0" smtClean="0">
                <a:solidFill>
                  <a:srgbClr val="0070C0"/>
                </a:solidFill>
              </a:rPr>
              <a:t>like</a:t>
            </a:r>
            <a:r>
              <a:rPr lang="en-US" sz="2800" b="1" dirty="0" smtClean="0"/>
              <a:t>, </a:t>
            </a:r>
            <a:r>
              <a:rPr lang="en-US" sz="2800" b="1" dirty="0" smtClean="0">
                <a:solidFill>
                  <a:srgbClr val="0070C0"/>
                </a:solidFill>
              </a:rPr>
              <a:t>don’t like </a:t>
            </a:r>
            <a:r>
              <a:rPr lang="en-US" sz="2800" b="1" dirty="0" smtClean="0"/>
              <a:t>and </a:t>
            </a:r>
            <a:r>
              <a:rPr lang="en-US" sz="2800" b="1" dirty="0" smtClean="0">
                <a:solidFill>
                  <a:srgbClr val="0070C0"/>
                </a:solidFill>
              </a:rPr>
              <a:t>hate</a:t>
            </a:r>
            <a:r>
              <a:rPr lang="en-US" sz="2800" b="1" dirty="0" smtClean="0"/>
              <a:t>.</a:t>
            </a:r>
            <a:endParaRPr lang="en-US" sz="2800" b="1" dirty="0"/>
          </a:p>
        </p:txBody>
      </p:sp>
    </p:spTree>
    <p:extLst>
      <p:ext uri="{BB962C8B-B14F-4D97-AF65-F5344CB8AC3E}">
        <p14:creationId xmlns:p14="http://schemas.microsoft.com/office/powerpoint/2010/main" val="2755049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par>
                          <p:cTn id="31" fill="hold">
                            <p:stCondLst>
                              <p:cond delay="3000"/>
                            </p:stCondLst>
                            <p:childTnLst>
                              <p:par>
                                <p:cTn id="32" presetID="10" presetClass="entr" presetSubtype="0" fill="hold" grpId="0" nodeType="afterEffect">
                                  <p:stCondLst>
                                    <p:cond delay="1000"/>
                                  </p:stCondLst>
                                  <p:iterate type="wd">
                                    <p:tmPct val="10000"/>
                                  </p:iterate>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2"/>
                </p:tgtEl>
              </p:cMediaNode>
            </p:audio>
            <p:audio>
              <p:cMediaNode vol="80000">
                <p:cTn id="36" fill="hold" display="0">
                  <p:stCondLst>
                    <p:cond delay="indefinite"/>
                  </p:stCondLst>
                  <p:endCondLst>
                    <p:cond evt="onStopAudio" delay="0">
                      <p:tgtEl>
                        <p:sldTgt/>
                      </p:tgtEl>
                    </p:cond>
                  </p:endCondLst>
                </p:cTn>
                <p:tgtEl>
                  <p:spTgt spid="29"/>
                </p:tgtEl>
              </p:cMediaNode>
            </p:audio>
          </p:childTnLst>
        </p:cTn>
      </p:par>
    </p:tnLst>
    <p:bldLst>
      <p:bldP spid="24"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96000" y="4419599"/>
            <a:ext cx="2549236" cy="1803585"/>
          </a:xfrm>
          <a:prstGeom prst="rect">
            <a:avLst/>
          </a:prstGeom>
        </p:spPr>
      </p:pic>
      <p:pic>
        <p:nvPicPr>
          <p:cNvPr id="2" name="Picture 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938762" y="2411285"/>
            <a:ext cx="2782674" cy="1704388"/>
          </a:xfrm>
          <a:prstGeom prst="rect">
            <a:avLst/>
          </a:prstGeom>
        </p:spPr>
      </p:pic>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5329162" y="468436"/>
            <a:ext cx="609600" cy="609600"/>
          </a:xfrm>
          <a:prstGeom prst="rect">
            <a:avLst/>
          </a:prstGeom>
        </p:spPr>
      </p:pic>
      <p:sp>
        <p:nvSpPr>
          <p:cNvPr id="23" name="Rectangle 22"/>
          <p:cNvSpPr/>
          <p:nvPr/>
        </p:nvSpPr>
        <p:spPr>
          <a:xfrm>
            <a:off x="5290705" y="468436"/>
            <a:ext cx="651164" cy="6096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40723" y="1074003"/>
            <a:ext cx="8669482" cy="830997"/>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Look at the pictures and the answers. Can you make  questions for the answers?</a:t>
            </a:r>
            <a:endParaRPr lang="en-US" sz="2400" b="1" dirty="0">
              <a:latin typeface="Times New Roman" panose="02020603050405020304" pitchFamily="18" charset="0"/>
              <a:cs typeface="Times New Roman" panose="02020603050405020304" pitchFamily="18" charset="0"/>
            </a:endParaRPr>
          </a:p>
        </p:txBody>
      </p:sp>
      <p:sp>
        <p:nvSpPr>
          <p:cNvPr id="24" name="Rectangle 23"/>
          <p:cNvSpPr/>
          <p:nvPr/>
        </p:nvSpPr>
        <p:spPr>
          <a:xfrm>
            <a:off x="3276600" y="381000"/>
            <a:ext cx="2209800" cy="533400"/>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Pair Work</a:t>
            </a:r>
            <a:endParaRPr lang="en-US" sz="3200" b="1" dirty="0">
              <a:solidFill>
                <a:schemeClr val="tx1"/>
              </a:solidFill>
            </a:endParaRPr>
          </a:p>
        </p:txBody>
      </p:sp>
      <p:pic>
        <p:nvPicPr>
          <p:cNvPr id="2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944699" y="2743200"/>
            <a:ext cx="609600" cy="609600"/>
          </a:xfrm>
          <a:prstGeom prst="rect">
            <a:avLst/>
          </a:prstGeom>
        </p:spPr>
      </p:pic>
      <p:sp>
        <p:nvSpPr>
          <p:cNvPr id="43" name="Rectangle 42"/>
          <p:cNvSpPr/>
          <p:nvPr/>
        </p:nvSpPr>
        <p:spPr>
          <a:xfrm>
            <a:off x="4953000" y="2819400"/>
            <a:ext cx="651164" cy="6096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21"/>
          <a:stretch>
            <a:fillRect/>
          </a:stretch>
        </p:blipFill>
        <p:spPr>
          <a:xfrm>
            <a:off x="5105400" y="5090559"/>
            <a:ext cx="609600" cy="609600"/>
          </a:xfrm>
          <a:prstGeom prst="rect">
            <a:avLst/>
          </a:prstGeom>
        </p:spPr>
      </p:pic>
      <p:sp>
        <p:nvSpPr>
          <p:cNvPr id="60" name="Rectangle 59"/>
          <p:cNvSpPr/>
          <p:nvPr/>
        </p:nvSpPr>
        <p:spPr>
          <a:xfrm>
            <a:off x="5105400" y="5105400"/>
            <a:ext cx="651164" cy="6096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2">
            <a:duotone>
              <a:schemeClr val="accent3">
                <a:shade val="45000"/>
                <a:satMod val="135000"/>
              </a:schemeClr>
              <a:prstClr val="white"/>
            </a:duotone>
          </a:blip>
          <a:stretch>
            <a:fillRect/>
          </a:stretch>
        </p:blipFill>
        <p:spPr>
          <a:xfrm>
            <a:off x="4495800" y="4420473"/>
            <a:ext cx="609600" cy="609600"/>
          </a:xfrm>
          <a:prstGeom prst="rect">
            <a:avLst/>
          </a:prstGeom>
        </p:spPr>
      </p:pic>
      <p:sp>
        <p:nvSpPr>
          <p:cNvPr id="33" name="Rectangle 32"/>
          <p:cNvSpPr/>
          <p:nvPr/>
        </p:nvSpPr>
        <p:spPr>
          <a:xfrm>
            <a:off x="4530436" y="4398705"/>
            <a:ext cx="651164" cy="6096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2">
            <a:duotone>
              <a:schemeClr val="accent3">
                <a:shade val="45000"/>
                <a:satMod val="135000"/>
              </a:schemeClr>
              <a:prstClr val="white"/>
            </a:duotone>
          </a:blip>
          <a:stretch>
            <a:fillRect/>
          </a:stretch>
        </p:blipFill>
        <p:spPr>
          <a:xfrm>
            <a:off x="4953000" y="1931356"/>
            <a:ext cx="609600" cy="609600"/>
          </a:xfrm>
          <a:prstGeom prst="rect">
            <a:avLst/>
          </a:prstGeom>
        </p:spPr>
      </p:pic>
      <p:sp>
        <p:nvSpPr>
          <p:cNvPr id="37" name="Rectangle 36"/>
          <p:cNvSpPr/>
          <p:nvPr/>
        </p:nvSpPr>
        <p:spPr>
          <a:xfrm>
            <a:off x="4923917" y="1981200"/>
            <a:ext cx="651164" cy="6096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3"/>
          <a:stretch>
            <a:fillRect/>
          </a:stretch>
        </p:blipFill>
        <p:spPr>
          <a:xfrm>
            <a:off x="4876800" y="4367760"/>
            <a:ext cx="609600" cy="609600"/>
          </a:xfrm>
          <a:prstGeom prst="rect">
            <a:avLst/>
          </a:prstGeom>
        </p:spPr>
      </p:pic>
      <p:pic>
        <p:nvPicPr>
          <p:cNvPr id="10"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3"/>
          <a:stretch>
            <a:fillRect/>
          </a:stretch>
        </p:blipFill>
        <p:spPr>
          <a:xfrm>
            <a:off x="3276600" y="4367760"/>
            <a:ext cx="609600" cy="609600"/>
          </a:xfrm>
          <a:prstGeom prst="rect">
            <a:avLst/>
          </a:prstGeom>
        </p:spPr>
      </p:pic>
      <p:sp>
        <p:nvSpPr>
          <p:cNvPr id="27" name="Rectangle 26"/>
          <p:cNvSpPr/>
          <p:nvPr/>
        </p:nvSpPr>
        <p:spPr>
          <a:xfrm>
            <a:off x="4800600" y="4343400"/>
            <a:ext cx="651164" cy="6096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311236" y="4419600"/>
            <a:ext cx="651164" cy="6096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329911" y="2667000"/>
            <a:ext cx="1651289" cy="523220"/>
          </a:xfrm>
          <a:prstGeom prst="rect">
            <a:avLst/>
          </a:pr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dirty="0" smtClean="0"/>
              <a:t>Question:</a:t>
            </a:r>
            <a:endParaRPr lang="en-US" sz="2800" b="1" dirty="0"/>
          </a:p>
        </p:txBody>
      </p:sp>
      <p:sp>
        <p:nvSpPr>
          <p:cNvPr id="6" name="TextBox 5"/>
          <p:cNvSpPr txBox="1"/>
          <p:nvPr/>
        </p:nvSpPr>
        <p:spPr>
          <a:xfrm>
            <a:off x="1927513" y="2667000"/>
            <a:ext cx="3635087" cy="523220"/>
          </a:xfrm>
          <a:prstGeom prst="rect">
            <a:avLst/>
          </a:pr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dirty="0" smtClean="0"/>
              <a:t>Do you like swimming?</a:t>
            </a:r>
            <a:endParaRPr lang="en-US" sz="2800" b="1" dirty="0"/>
          </a:p>
        </p:txBody>
      </p:sp>
      <p:sp>
        <p:nvSpPr>
          <p:cNvPr id="31" name="TextBox 30"/>
          <p:cNvSpPr txBox="1"/>
          <p:nvPr/>
        </p:nvSpPr>
        <p:spPr>
          <a:xfrm>
            <a:off x="304801" y="5476220"/>
            <a:ext cx="5410200" cy="523220"/>
          </a:xfrm>
          <a:prstGeom prst="rect">
            <a:avLst/>
          </a:pr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dirty="0" smtClean="0">
                <a:solidFill>
                  <a:srgbClr val="0070C0"/>
                </a:solidFill>
              </a:rPr>
              <a:t>Answer: </a:t>
            </a:r>
            <a:r>
              <a:rPr lang="en-US" sz="2800" b="1" dirty="0">
                <a:solidFill>
                  <a:srgbClr val="00B050"/>
                </a:solidFill>
              </a:rPr>
              <a:t>No, </a:t>
            </a:r>
            <a:r>
              <a:rPr lang="en-US" sz="2800" b="1" dirty="0" smtClean="0">
                <a:solidFill>
                  <a:srgbClr val="00B050"/>
                </a:solidFill>
              </a:rPr>
              <a:t>I don’t like </a:t>
            </a:r>
            <a:r>
              <a:rPr lang="en-US" sz="2800" b="1" dirty="0">
                <a:solidFill>
                  <a:srgbClr val="00B050"/>
                </a:solidFill>
              </a:rPr>
              <a:t>soft drinks.</a:t>
            </a:r>
          </a:p>
        </p:txBody>
      </p:sp>
      <p:sp>
        <p:nvSpPr>
          <p:cNvPr id="32" name="TextBox 31"/>
          <p:cNvSpPr txBox="1"/>
          <p:nvPr/>
        </p:nvSpPr>
        <p:spPr>
          <a:xfrm>
            <a:off x="329911" y="4876800"/>
            <a:ext cx="1651289" cy="523220"/>
          </a:xfrm>
          <a:prstGeom prst="rect">
            <a:avLst/>
          </a:pr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dirty="0" smtClean="0"/>
              <a:t>Question:</a:t>
            </a:r>
            <a:endParaRPr lang="en-US" sz="2800" b="1" dirty="0"/>
          </a:p>
        </p:txBody>
      </p:sp>
      <p:sp>
        <p:nvSpPr>
          <p:cNvPr id="34" name="TextBox 33"/>
          <p:cNvSpPr txBox="1"/>
          <p:nvPr/>
        </p:nvSpPr>
        <p:spPr>
          <a:xfrm>
            <a:off x="1927513" y="4876800"/>
            <a:ext cx="3787487" cy="523220"/>
          </a:xfrm>
          <a:prstGeom prst="rect">
            <a:avLst/>
          </a:pr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dirty="0" smtClean="0"/>
              <a:t>Do you like </a:t>
            </a:r>
            <a:r>
              <a:rPr lang="en-US" sz="2800" b="1" dirty="0"/>
              <a:t>soft drinks?</a:t>
            </a:r>
          </a:p>
        </p:txBody>
      </p:sp>
      <p:sp>
        <p:nvSpPr>
          <p:cNvPr id="9" name="TextBox 8"/>
          <p:cNvSpPr txBox="1"/>
          <p:nvPr/>
        </p:nvSpPr>
        <p:spPr>
          <a:xfrm>
            <a:off x="304800" y="3214575"/>
            <a:ext cx="5257800" cy="523220"/>
          </a:xfrm>
          <a:prstGeom prst="rect">
            <a:avLst/>
          </a:pr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dirty="0" smtClean="0">
                <a:solidFill>
                  <a:srgbClr val="0070C0"/>
                </a:solidFill>
              </a:rPr>
              <a:t>Answer: </a:t>
            </a:r>
            <a:r>
              <a:rPr lang="en-US" sz="2800" b="1" dirty="0" smtClean="0">
                <a:solidFill>
                  <a:srgbClr val="00B050"/>
                </a:solidFill>
              </a:rPr>
              <a:t>Yes, I like swimming</a:t>
            </a:r>
            <a:r>
              <a:rPr lang="en-US" sz="2800" b="1" dirty="0">
                <a:solidFill>
                  <a:srgbClr val="00B050"/>
                </a:solidFill>
              </a:rPr>
              <a:t>.</a:t>
            </a:r>
          </a:p>
        </p:txBody>
      </p:sp>
    </p:spTree>
    <p:extLst>
      <p:ext uri="{BB962C8B-B14F-4D97-AF65-F5344CB8AC3E}">
        <p14:creationId xmlns:p14="http://schemas.microsoft.com/office/powerpoint/2010/main" val="94312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4"/>
                                        </p:tgtEl>
                                        <p:attrNameLst>
                                          <p:attrName>style.visibility</p:attrName>
                                        </p:attrNameLst>
                                      </p:cBhvr>
                                      <p:to>
                                        <p:strVal val="visible"/>
                                      </p:to>
                                    </p:set>
                                    <p:animEffect transition="in" filter="fade">
                                      <p:cBhvr>
                                        <p:cTn id="3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3"/>
                </p:tgtEl>
              </p:cMediaNode>
            </p:audio>
            <p:audio>
              <p:cMediaNode vol="80000">
                <p:cTn id="40" fill="hold" display="0">
                  <p:stCondLst>
                    <p:cond delay="indefinite"/>
                  </p:stCondLst>
                  <p:endCondLst>
                    <p:cond evt="onStopAudio" delay="0">
                      <p:tgtEl>
                        <p:sldTgt/>
                      </p:tgtEl>
                    </p:cond>
                  </p:endCondLst>
                </p:cTn>
                <p:tgtEl>
                  <p:spTgt spid="25"/>
                </p:tgtEl>
              </p:cMediaNode>
            </p:audio>
            <p:audio>
              <p:cMediaNode vol="80000">
                <p:cTn id="41" fill="hold" display="0">
                  <p:stCondLst>
                    <p:cond delay="indefinite"/>
                  </p:stCondLst>
                  <p:endCondLst>
                    <p:cond evt="onStopAudio" delay="0">
                      <p:tgtEl>
                        <p:sldTgt/>
                      </p:tgtEl>
                    </p:cond>
                  </p:endCondLst>
                </p:cTn>
                <p:tgtEl>
                  <p:spTgt spid="59"/>
                </p:tgtEl>
              </p:cMediaNode>
            </p:audio>
            <p:audio>
              <p:cMediaNode vol="80000">
                <p:cTn id="42" fill="hold" display="0">
                  <p:stCondLst>
                    <p:cond delay="indefinite"/>
                  </p:stCondLst>
                  <p:endCondLst>
                    <p:cond evt="onStopAudio" delay="0">
                      <p:tgtEl>
                        <p:sldTgt/>
                      </p:tgtEl>
                    </p:cond>
                  </p:endCondLst>
                </p:cTn>
                <p:tgtEl>
                  <p:spTgt spid="26"/>
                </p:tgtEl>
              </p:cMediaNode>
            </p:audio>
            <p:audio>
              <p:cMediaNode vol="80000">
                <p:cTn id="43" fill="hold" display="0">
                  <p:stCondLst>
                    <p:cond delay="indefinite"/>
                  </p:stCondLst>
                  <p:endCondLst>
                    <p:cond evt="onStopAudio" delay="0">
                      <p:tgtEl>
                        <p:sldTgt/>
                      </p:tgtEl>
                    </p:cond>
                  </p:endCondLst>
                </p:cTn>
                <p:tgtEl>
                  <p:spTgt spid="29"/>
                </p:tgtEl>
              </p:cMediaNode>
            </p:audio>
            <p:audio>
              <p:cMediaNode vol="80000">
                <p:cTn id="44" fill="hold" display="0">
                  <p:stCondLst>
                    <p:cond delay="indefinite"/>
                  </p:stCondLst>
                  <p:endCondLst>
                    <p:cond evt="onStopAudio" delay="0">
                      <p:tgtEl>
                        <p:sldTgt/>
                      </p:tgtEl>
                    </p:cond>
                  </p:endCondLst>
                </p:cTn>
                <p:tgtEl>
                  <p:spTgt spid="7"/>
                </p:tgtEl>
              </p:cMediaNode>
            </p:audio>
            <p:audio>
              <p:cMediaNode vol="80000">
                <p:cTn id="45" fill="hold" display="0">
                  <p:stCondLst>
                    <p:cond delay="indefinite"/>
                  </p:stCondLst>
                  <p:endCondLst>
                    <p:cond evt="onStopAudio" delay="0">
                      <p:tgtEl>
                        <p:sldTgt/>
                      </p:tgtEl>
                    </p:cond>
                  </p:endCondLst>
                </p:cTn>
                <p:tgtEl>
                  <p:spTgt spid="10"/>
                </p:tgtEl>
              </p:cMediaNode>
            </p:audio>
          </p:childTnLst>
        </p:cTn>
      </p:par>
    </p:tnLst>
    <p:bldLst>
      <p:bldP spid="11" grpId="0"/>
      <p:bldP spid="30" grpId="0" animBg="1"/>
      <p:bldP spid="6" grpId="0" animBg="1"/>
      <p:bldP spid="31" grpId="0" animBg="1"/>
      <p:bldP spid="32" grpId="0" animBg="1"/>
      <p:bldP spid="34"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5329162" y="468436"/>
            <a:ext cx="609600" cy="609600"/>
          </a:xfrm>
          <a:prstGeom prst="rect">
            <a:avLst/>
          </a:prstGeom>
        </p:spPr>
      </p:pic>
      <p:sp>
        <p:nvSpPr>
          <p:cNvPr id="23" name="Rectangle 22"/>
          <p:cNvSpPr/>
          <p:nvPr/>
        </p:nvSpPr>
        <p:spPr>
          <a:xfrm>
            <a:off x="5290705" y="468436"/>
            <a:ext cx="651164" cy="6096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570759" y="848380"/>
            <a:ext cx="5515841" cy="523220"/>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M</a:t>
            </a:r>
            <a:r>
              <a:rPr lang="en-US" sz="2800" b="1" dirty="0" smtClean="0">
                <a:latin typeface="Times New Roman" panose="02020603050405020304" pitchFamily="18" charset="0"/>
                <a:cs typeface="Times New Roman" panose="02020603050405020304" pitchFamily="18" charset="0"/>
              </a:rPr>
              <a:t>ake  questions for the answers.</a:t>
            </a:r>
            <a:endParaRPr lang="en-US" sz="2800" b="1" dirty="0">
              <a:latin typeface="Times New Roman" panose="02020603050405020304" pitchFamily="18" charset="0"/>
              <a:cs typeface="Times New Roman" panose="02020603050405020304" pitchFamily="18" charset="0"/>
            </a:endParaRPr>
          </a:p>
        </p:txBody>
      </p:sp>
      <p:sp>
        <p:nvSpPr>
          <p:cNvPr id="24" name="Rectangle 23"/>
          <p:cNvSpPr/>
          <p:nvPr/>
        </p:nvSpPr>
        <p:spPr>
          <a:xfrm>
            <a:off x="3344499" y="152400"/>
            <a:ext cx="2209800" cy="533400"/>
          </a:xfrm>
          <a:prstGeom prst="rect">
            <a:avLst/>
          </a:prstGeom>
          <a:solidFill>
            <a:schemeClr val="accent2">
              <a:lumMod val="20000"/>
              <a:lumOff val="8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tx1"/>
                </a:solidFill>
              </a:rPr>
              <a:t>Pair Work</a:t>
            </a:r>
            <a:endParaRPr lang="en-US" sz="3200" b="1" dirty="0">
              <a:solidFill>
                <a:schemeClr val="tx1"/>
              </a:solidFill>
            </a:endParaRPr>
          </a:p>
        </p:txBody>
      </p:sp>
      <p:pic>
        <p:nvPicPr>
          <p:cNvPr id="25"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4944699" y="2743200"/>
            <a:ext cx="609600" cy="609600"/>
          </a:xfrm>
          <a:prstGeom prst="rect">
            <a:avLst/>
          </a:prstGeom>
        </p:spPr>
      </p:pic>
      <p:sp>
        <p:nvSpPr>
          <p:cNvPr id="43" name="Rectangle 42"/>
          <p:cNvSpPr/>
          <p:nvPr/>
        </p:nvSpPr>
        <p:spPr>
          <a:xfrm>
            <a:off x="4953000" y="2819400"/>
            <a:ext cx="651164" cy="6096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5105400" y="5090559"/>
            <a:ext cx="609600" cy="609600"/>
          </a:xfrm>
          <a:prstGeom prst="rect">
            <a:avLst/>
          </a:prstGeom>
        </p:spPr>
      </p:pic>
      <p:sp>
        <p:nvSpPr>
          <p:cNvPr id="60" name="Rectangle 59"/>
          <p:cNvSpPr/>
          <p:nvPr/>
        </p:nvSpPr>
        <p:spPr>
          <a:xfrm>
            <a:off x="5105400" y="5105400"/>
            <a:ext cx="651164" cy="6096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20">
            <a:duotone>
              <a:schemeClr val="accent3">
                <a:shade val="45000"/>
                <a:satMod val="135000"/>
              </a:schemeClr>
              <a:prstClr val="white"/>
            </a:duotone>
          </a:blip>
          <a:stretch>
            <a:fillRect/>
          </a:stretch>
        </p:blipFill>
        <p:spPr>
          <a:xfrm>
            <a:off x="4495800" y="4420473"/>
            <a:ext cx="609600" cy="609600"/>
          </a:xfrm>
          <a:prstGeom prst="rect">
            <a:avLst/>
          </a:prstGeom>
        </p:spPr>
      </p:pic>
      <p:sp>
        <p:nvSpPr>
          <p:cNvPr id="33" name="Rectangle 32"/>
          <p:cNvSpPr/>
          <p:nvPr/>
        </p:nvSpPr>
        <p:spPr>
          <a:xfrm>
            <a:off x="4530436" y="4398705"/>
            <a:ext cx="651164" cy="6096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Recorded Sound">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20">
            <a:duotone>
              <a:schemeClr val="accent3">
                <a:shade val="45000"/>
                <a:satMod val="135000"/>
              </a:schemeClr>
              <a:prstClr val="white"/>
            </a:duotone>
          </a:blip>
          <a:stretch>
            <a:fillRect/>
          </a:stretch>
        </p:blipFill>
        <p:spPr>
          <a:xfrm>
            <a:off x="4953000" y="1931356"/>
            <a:ext cx="609600" cy="609600"/>
          </a:xfrm>
          <a:prstGeom prst="rect">
            <a:avLst/>
          </a:prstGeom>
        </p:spPr>
      </p:pic>
      <p:sp>
        <p:nvSpPr>
          <p:cNvPr id="37" name="Rectangle 36"/>
          <p:cNvSpPr/>
          <p:nvPr/>
        </p:nvSpPr>
        <p:spPr>
          <a:xfrm>
            <a:off x="4923917" y="1981200"/>
            <a:ext cx="651164" cy="6096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corded Sound">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1"/>
          <a:stretch>
            <a:fillRect/>
          </a:stretch>
        </p:blipFill>
        <p:spPr>
          <a:xfrm>
            <a:off x="4876800" y="4367760"/>
            <a:ext cx="609600" cy="609600"/>
          </a:xfrm>
          <a:prstGeom prst="rect">
            <a:avLst/>
          </a:prstGeom>
        </p:spPr>
      </p:pic>
      <p:pic>
        <p:nvPicPr>
          <p:cNvPr id="10" name="Recorded Sound">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21"/>
          <a:stretch>
            <a:fillRect/>
          </a:stretch>
        </p:blipFill>
        <p:spPr>
          <a:xfrm>
            <a:off x="3276600" y="4367760"/>
            <a:ext cx="609600" cy="609600"/>
          </a:xfrm>
          <a:prstGeom prst="rect">
            <a:avLst/>
          </a:prstGeom>
        </p:spPr>
      </p:pic>
      <p:sp>
        <p:nvSpPr>
          <p:cNvPr id="27" name="Rectangle 26"/>
          <p:cNvSpPr/>
          <p:nvPr/>
        </p:nvSpPr>
        <p:spPr>
          <a:xfrm>
            <a:off x="4800600" y="4343400"/>
            <a:ext cx="651164" cy="6096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311236" y="4419600"/>
            <a:ext cx="651164" cy="6096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1371601" y="1447800"/>
            <a:ext cx="1902403" cy="523220"/>
          </a:xfrm>
          <a:prstGeom prst="rect">
            <a:avLst/>
          </a:pr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Question:</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3197803" y="1447800"/>
            <a:ext cx="4854286" cy="523220"/>
          </a:xfrm>
          <a:prstGeom prst="rect">
            <a:avLst/>
          </a:pr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Do you like travelling?</a:t>
            </a:r>
            <a:endParaRPr lang="en-US" sz="2800" b="1"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1371601" y="3286780"/>
            <a:ext cx="6680489" cy="523220"/>
          </a:xfrm>
          <a:prstGeom prst="rect">
            <a:avLst/>
          </a:pr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dirty="0" smtClean="0">
                <a:solidFill>
                  <a:srgbClr val="0070C0"/>
                </a:solidFill>
                <a:latin typeface="Times New Roman" panose="02020603050405020304" pitchFamily="18" charset="0"/>
                <a:cs typeface="Times New Roman" panose="02020603050405020304" pitchFamily="18" charset="0"/>
              </a:rPr>
              <a:t>Answer: </a:t>
            </a:r>
            <a:r>
              <a:rPr lang="en-US" sz="2800" b="1" dirty="0">
                <a:solidFill>
                  <a:srgbClr val="00B050"/>
                </a:solidFill>
                <a:latin typeface="Times New Roman" panose="02020603050405020304" pitchFamily="18" charset="0"/>
                <a:cs typeface="Times New Roman" panose="02020603050405020304" pitchFamily="18" charset="0"/>
              </a:rPr>
              <a:t>No, </a:t>
            </a:r>
            <a:r>
              <a:rPr lang="en-US" sz="2800" b="1" dirty="0" smtClean="0">
                <a:solidFill>
                  <a:srgbClr val="00B050"/>
                </a:solidFill>
                <a:latin typeface="Times New Roman" panose="02020603050405020304" pitchFamily="18" charset="0"/>
                <a:cs typeface="Times New Roman" panose="02020603050405020304" pitchFamily="18" charset="0"/>
              </a:rPr>
              <a:t>they don’t like wasting time.</a:t>
            </a:r>
            <a:endParaRPr lang="en-US" sz="2800" b="1" dirty="0">
              <a:solidFill>
                <a:srgbClr val="00B05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1371600" y="2743200"/>
            <a:ext cx="1902403" cy="523220"/>
          </a:xfrm>
          <a:prstGeom prst="rect">
            <a:avLst/>
          </a:pr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Question:</a:t>
            </a:r>
            <a:endParaRPr lang="en-US" sz="2800" b="1" dirty="0">
              <a:latin typeface="Times New Roman" panose="02020603050405020304" pitchFamily="18" charset="0"/>
              <a:cs typeface="Times New Roman" panose="02020603050405020304" pitchFamily="18" charset="0"/>
            </a:endParaRPr>
          </a:p>
        </p:txBody>
      </p:sp>
      <p:sp>
        <p:nvSpPr>
          <p:cNvPr id="34" name="TextBox 33"/>
          <p:cNvSpPr txBox="1"/>
          <p:nvPr/>
        </p:nvSpPr>
        <p:spPr>
          <a:xfrm>
            <a:off x="3197800" y="2743200"/>
            <a:ext cx="4854289" cy="523220"/>
          </a:xfrm>
          <a:prstGeom prst="rect">
            <a:avLst/>
          </a:pr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Do they like wasting time ?</a:t>
            </a:r>
            <a:endParaRPr lang="en-US" sz="2800" b="1"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409905" y="1995375"/>
            <a:ext cx="6642184" cy="523220"/>
          </a:xfrm>
          <a:prstGeom prst="rect">
            <a:avLst/>
          </a:pr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dirty="0" smtClean="0">
                <a:solidFill>
                  <a:srgbClr val="0070C0"/>
                </a:solidFill>
                <a:latin typeface="Times New Roman" panose="02020603050405020304" pitchFamily="18" charset="0"/>
                <a:cs typeface="Times New Roman" panose="02020603050405020304" pitchFamily="18" charset="0"/>
              </a:rPr>
              <a:t>Answer: </a:t>
            </a:r>
            <a:r>
              <a:rPr lang="en-US" sz="2800" b="1" dirty="0" smtClean="0">
                <a:solidFill>
                  <a:srgbClr val="00B050"/>
                </a:solidFill>
                <a:latin typeface="Times New Roman" panose="02020603050405020304" pitchFamily="18" charset="0"/>
                <a:cs typeface="Times New Roman" panose="02020603050405020304" pitchFamily="18" charset="0"/>
              </a:rPr>
              <a:t>Yes, I like travelling.</a:t>
            </a:r>
            <a:endParaRPr lang="en-US" sz="2800" b="1" dirty="0">
              <a:solidFill>
                <a:srgbClr val="00B050"/>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1396711" y="4038600"/>
            <a:ext cx="1902403" cy="523220"/>
          </a:xfrm>
          <a:prstGeom prst="rect">
            <a:avLst/>
          </a:pr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Question:</a:t>
            </a:r>
            <a:endParaRPr lang="en-US" sz="2800" b="1" dirty="0">
              <a:latin typeface="Times New Roman" panose="02020603050405020304" pitchFamily="18" charset="0"/>
              <a:cs typeface="Times New Roman" panose="02020603050405020304" pitchFamily="18" charset="0"/>
            </a:endParaRPr>
          </a:p>
        </p:txBody>
      </p:sp>
      <p:sp>
        <p:nvSpPr>
          <p:cNvPr id="36" name="TextBox 35"/>
          <p:cNvSpPr txBox="1"/>
          <p:nvPr/>
        </p:nvSpPr>
        <p:spPr>
          <a:xfrm>
            <a:off x="3222913" y="4038600"/>
            <a:ext cx="4854287" cy="523220"/>
          </a:xfrm>
          <a:prstGeom prst="rect">
            <a:avLst/>
          </a:pr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Does she like flowers?</a:t>
            </a:r>
            <a:endParaRPr lang="en-US" sz="2800" b="1" dirty="0">
              <a:latin typeface="Times New Roman" panose="02020603050405020304" pitchFamily="18" charset="0"/>
              <a:cs typeface="Times New Roman" panose="02020603050405020304" pitchFamily="18" charset="0"/>
            </a:endParaRPr>
          </a:p>
        </p:txBody>
      </p:sp>
      <p:sp>
        <p:nvSpPr>
          <p:cNvPr id="38" name="TextBox 37"/>
          <p:cNvSpPr txBox="1"/>
          <p:nvPr/>
        </p:nvSpPr>
        <p:spPr>
          <a:xfrm>
            <a:off x="1396711" y="4586175"/>
            <a:ext cx="6680487" cy="523220"/>
          </a:xfrm>
          <a:prstGeom prst="rect">
            <a:avLst/>
          </a:pr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dirty="0" smtClean="0">
                <a:solidFill>
                  <a:srgbClr val="0070C0"/>
                </a:solidFill>
                <a:latin typeface="Times New Roman" panose="02020603050405020304" pitchFamily="18" charset="0"/>
                <a:cs typeface="Times New Roman" panose="02020603050405020304" pitchFamily="18" charset="0"/>
              </a:rPr>
              <a:t>Answer: </a:t>
            </a:r>
            <a:r>
              <a:rPr lang="en-US" sz="2800" b="1" dirty="0" smtClean="0">
                <a:solidFill>
                  <a:srgbClr val="00B050"/>
                </a:solidFill>
                <a:latin typeface="Times New Roman" panose="02020603050405020304" pitchFamily="18" charset="0"/>
                <a:cs typeface="Times New Roman" panose="02020603050405020304" pitchFamily="18" charset="0"/>
              </a:rPr>
              <a:t>Yes, she likes flowers.</a:t>
            </a:r>
            <a:endParaRPr lang="en-US" sz="2800" b="1" dirty="0">
              <a:solidFill>
                <a:srgbClr val="00B050"/>
              </a:solidFill>
              <a:latin typeface="Times New Roman" panose="02020603050405020304" pitchFamily="18" charset="0"/>
              <a:cs typeface="Times New Roman" panose="02020603050405020304" pitchFamily="18" charset="0"/>
            </a:endParaRPr>
          </a:p>
        </p:txBody>
      </p:sp>
      <p:sp>
        <p:nvSpPr>
          <p:cNvPr id="39" name="TextBox 38"/>
          <p:cNvSpPr txBox="1"/>
          <p:nvPr/>
        </p:nvSpPr>
        <p:spPr>
          <a:xfrm>
            <a:off x="1396712" y="5877580"/>
            <a:ext cx="6680486" cy="523220"/>
          </a:xfrm>
          <a:prstGeom prst="rect">
            <a:avLst/>
          </a:pr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dirty="0" smtClean="0">
                <a:solidFill>
                  <a:srgbClr val="0070C0"/>
                </a:solidFill>
                <a:latin typeface="Times New Roman" panose="02020603050405020304" pitchFamily="18" charset="0"/>
                <a:cs typeface="Times New Roman" panose="02020603050405020304" pitchFamily="18" charset="0"/>
              </a:rPr>
              <a:t>Answer: </a:t>
            </a:r>
            <a:r>
              <a:rPr lang="en-US" sz="2800" b="1" dirty="0">
                <a:solidFill>
                  <a:srgbClr val="00B050"/>
                </a:solidFill>
                <a:latin typeface="Times New Roman" panose="02020603050405020304" pitchFamily="18" charset="0"/>
                <a:cs typeface="Times New Roman" panose="02020603050405020304" pitchFamily="18" charset="0"/>
              </a:rPr>
              <a:t>No, </a:t>
            </a:r>
            <a:r>
              <a:rPr lang="en-US" sz="2800" b="1" dirty="0" smtClean="0">
                <a:solidFill>
                  <a:srgbClr val="00B050"/>
                </a:solidFill>
                <a:latin typeface="Times New Roman" panose="02020603050405020304" pitchFamily="18" charset="0"/>
                <a:cs typeface="Times New Roman" panose="02020603050405020304" pitchFamily="18" charset="0"/>
              </a:rPr>
              <a:t>he doesn’t like junk food.</a:t>
            </a:r>
            <a:endParaRPr lang="en-US" sz="2800" b="1" dirty="0">
              <a:solidFill>
                <a:srgbClr val="00B050"/>
              </a:solidFill>
              <a:latin typeface="Times New Roman" panose="02020603050405020304" pitchFamily="18" charset="0"/>
              <a:cs typeface="Times New Roman" panose="02020603050405020304" pitchFamily="18" charset="0"/>
            </a:endParaRPr>
          </a:p>
        </p:txBody>
      </p:sp>
      <p:sp>
        <p:nvSpPr>
          <p:cNvPr id="40" name="TextBox 39"/>
          <p:cNvSpPr txBox="1"/>
          <p:nvPr/>
        </p:nvSpPr>
        <p:spPr>
          <a:xfrm>
            <a:off x="1396710" y="5334000"/>
            <a:ext cx="1902403" cy="523220"/>
          </a:xfrm>
          <a:prstGeom prst="rect">
            <a:avLst/>
          </a:pr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Question:</a:t>
            </a:r>
            <a:endParaRPr lang="en-US" sz="2800" b="1" dirty="0">
              <a:latin typeface="Times New Roman" panose="02020603050405020304" pitchFamily="18" charset="0"/>
              <a:cs typeface="Times New Roman" panose="02020603050405020304" pitchFamily="18" charset="0"/>
            </a:endParaRPr>
          </a:p>
        </p:txBody>
      </p:sp>
      <p:sp>
        <p:nvSpPr>
          <p:cNvPr id="41" name="TextBox 40"/>
          <p:cNvSpPr txBox="1"/>
          <p:nvPr/>
        </p:nvSpPr>
        <p:spPr>
          <a:xfrm>
            <a:off x="3222912" y="5334000"/>
            <a:ext cx="4854288" cy="523220"/>
          </a:xfrm>
          <a:prstGeom prst="rect">
            <a:avLst/>
          </a:prstGeom>
          <a:solidFill>
            <a:schemeClr val="accent3">
              <a:lumMod val="40000"/>
              <a:lumOff val="6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Does he like junk food?</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949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fade">
                                      <p:cBhvr>
                                        <p:cTn id="20" dur="500"/>
                                        <p:tgtEl>
                                          <p:spTgt spid="38"/>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500"/>
                                        <p:tgtEl>
                                          <p:spTgt spid="32"/>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500"/>
                                        <p:tgtEl>
                                          <p:spTgt spid="4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fade">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fade">
                                      <p:cBhvr>
                                        <p:cTn id="5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8" fill="hold" display="0">
                  <p:stCondLst>
                    <p:cond delay="indefinite"/>
                  </p:stCondLst>
                  <p:endCondLst>
                    <p:cond evt="onStopAudio" delay="0">
                      <p:tgtEl>
                        <p:sldTgt/>
                      </p:tgtEl>
                    </p:cond>
                  </p:endCondLst>
                </p:cTn>
                <p:tgtEl>
                  <p:spTgt spid="13"/>
                </p:tgtEl>
              </p:cMediaNode>
            </p:audio>
            <p:audio>
              <p:cMediaNode vol="80000">
                <p:cTn id="59" fill="hold" display="0">
                  <p:stCondLst>
                    <p:cond delay="indefinite"/>
                  </p:stCondLst>
                  <p:endCondLst>
                    <p:cond evt="onStopAudio" delay="0">
                      <p:tgtEl>
                        <p:sldTgt/>
                      </p:tgtEl>
                    </p:cond>
                  </p:endCondLst>
                </p:cTn>
                <p:tgtEl>
                  <p:spTgt spid="25"/>
                </p:tgtEl>
              </p:cMediaNode>
            </p:audio>
            <p:audio>
              <p:cMediaNode vol="80000">
                <p:cTn id="60" fill="hold" display="0">
                  <p:stCondLst>
                    <p:cond delay="indefinite"/>
                  </p:stCondLst>
                  <p:endCondLst>
                    <p:cond evt="onStopAudio" delay="0">
                      <p:tgtEl>
                        <p:sldTgt/>
                      </p:tgtEl>
                    </p:cond>
                  </p:endCondLst>
                </p:cTn>
                <p:tgtEl>
                  <p:spTgt spid="59"/>
                </p:tgtEl>
              </p:cMediaNode>
            </p:audio>
            <p:audio>
              <p:cMediaNode vol="80000">
                <p:cTn id="61" fill="hold" display="0">
                  <p:stCondLst>
                    <p:cond delay="indefinite"/>
                  </p:stCondLst>
                  <p:endCondLst>
                    <p:cond evt="onStopAudio" delay="0">
                      <p:tgtEl>
                        <p:sldTgt/>
                      </p:tgtEl>
                    </p:cond>
                  </p:endCondLst>
                </p:cTn>
                <p:tgtEl>
                  <p:spTgt spid="26"/>
                </p:tgtEl>
              </p:cMediaNode>
            </p:audio>
            <p:audio>
              <p:cMediaNode vol="80000">
                <p:cTn id="62" fill="hold" display="0">
                  <p:stCondLst>
                    <p:cond delay="indefinite"/>
                  </p:stCondLst>
                  <p:endCondLst>
                    <p:cond evt="onStopAudio" delay="0">
                      <p:tgtEl>
                        <p:sldTgt/>
                      </p:tgtEl>
                    </p:cond>
                  </p:endCondLst>
                </p:cTn>
                <p:tgtEl>
                  <p:spTgt spid="29"/>
                </p:tgtEl>
              </p:cMediaNode>
            </p:audio>
            <p:audio>
              <p:cMediaNode vol="80000">
                <p:cTn id="63" fill="hold" display="0">
                  <p:stCondLst>
                    <p:cond delay="indefinite"/>
                  </p:stCondLst>
                  <p:endCondLst>
                    <p:cond evt="onStopAudio" delay="0">
                      <p:tgtEl>
                        <p:sldTgt/>
                      </p:tgtEl>
                    </p:cond>
                  </p:endCondLst>
                </p:cTn>
                <p:tgtEl>
                  <p:spTgt spid="7"/>
                </p:tgtEl>
              </p:cMediaNode>
            </p:audio>
            <p:audio>
              <p:cMediaNode vol="80000">
                <p:cTn id="64" fill="hold" display="0">
                  <p:stCondLst>
                    <p:cond delay="indefinite"/>
                  </p:stCondLst>
                  <p:endCondLst>
                    <p:cond evt="onStopAudio" delay="0">
                      <p:tgtEl>
                        <p:sldTgt/>
                      </p:tgtEl>
                    </p:cond>
                  </p:endCondLst>
                </p:cTn>
                <p:tgtEl>
                  <p:spTgt spid="10"/>
                </p:tgtEl>
              </p:cMediaNode>
            </p:audio>
          </p:childTnLst>
        </p:cTn>
      </p:par>
    </p:tnLst>
    <p:bldLst>
      <p:bldP spid="11" grpId="0"/>
      <p:bldP spid="30" grpId="0" animBg="1"/>
      <p:bldP spid="6" grpId="0" animBg="1"/>
      <p:bldP spid="31" grpId="0" animBg="1"/>
      <p:bldP spid="32" grpId="0" animBg="1"/>
      <p:bldP spid="34" grpId="0" animBg="1"/>
      <p:bldP spid="9" grpId="0" animBg="1"/>
      <p:bldP spid="35" grpId="0" animBg="1"/>
      <p:bldP spid="36" grpId="0" animBg="1"/>
      <p:bldP spid="38" grpId="0" animBg="1"/>
      <p:bldP spid="39" grpId="0" animBg="1"/>
      <p:bldP spid="40" grpId="0" animBg="1"/>
      <p:bldP spid="4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90800" y="838200"/>
            <a:ext cx="3810000" cy="707886"/>
          </a:xfrm>
          <a:prstGeom prst="rect">
            <a:avLst/>
          </a:prstGeom>
          <a:noFill/>
        </p:spPr>
        <p:txBody>
          <a:bodyPr wrap="square" rtlCol="0">
            <a:spAutoFit/>
          </a:bodyPr>
          <a:lstStyle/>
          <a:p>
            <a:pPr algn="ctr"/>
            <a:r>
              <a:rPr lang="en-US" sz="4000" b="1" dirty="0" smtClean="0">
                <a:solidFill>
                  <a:srgbClr val="00B050"/>
                </a:solidFill>
              </a:rPr>
              <a:t>Home work</a:t>
            </a:r>
            <a:endParaRPr lang="en-US" sz="4000" b="1" dirty="0">
              <a:solidFill>
                <a:srgbClr val="00B050"/>
              </a:solidFill>
            </a:endParaRPr>
          </a:p>
        </p:txBody>
      </p:sp>
      <p:sp>
        <p:nvSpPr>
          <p:cNvPr id="3" name="TextBox 2"/>
          <p:cNvSpPr txBox="1"/>
          <p:nvPr/>
        </p:nvSpPr>
        <p:spPr>
          <a:xfrm>
            <a:off x="852055" y="2391957"/>
            <a:ext cx="7543800" cy="1569660"/>
          </a:xfrm>
          <a:prstGeom prst="rect">
            <a:avLst/>
          </a:prstGeom>
          <a:noFill/>
        </p:spPr>
        <p:txBody>
          <a:bodyPr wrap="square" rtlCol="0">
            <a:spAutoFit/>
          </a:bodyPr>
          <a:lstStyle/>
          <a:p>
            <a:pPr algn="just"/>
            <a:r>
              <a:rPr lang="en-US" sz="3200" b="1" dirty="0" smtClean="0"/>
              <a:t>Ask one of your family members about his/her likes and dislikes. Write five likes and five dislikes of his/her.( </a:t>
            </a:r>
            <a:r>
              <a:rPr lang="en-US" sz="3200" b="1" smtClean="0"/>
              <a:t>10 lines)</a:t>
            </a:r>
            <a:endParaRPr lang="en-US" sz="3200" b="1" dirty="0"/>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48400" y="4038600"/>
            <a:ext cx="609600" cy="609600"/>
          </a:xfrm>
          <a:prstGeom prst="rect">
            <a:avLst/>
          </a:prstGeom>
        </p:spPr>
      </p:pic>
      <p:sp>
        <p:nvSpPr>
          <p:cNvPr id="7" name="Rectangle 6"/>
          <p:cNvSpPr/>
          <p:nvPr/>
        </p:nvSpPr>
        <p:spPr>
          <a:xfrm>
            <a:off x="6147248" y="3968327"/>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3958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wd">
                                    <p:tmPct val="10000"/>
                                  </p:iterate>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2150"/>
                            </p:stCondLst>
                            <p:childTnLst>
                              <p:par>
                                <p:cTn id="13" presetID="1" presetClass="mediacall" presetSubtype="0" fill="hold" nodeType="afterEffect">
                                  <p:stCondLst>
                                    <p:cond delay="0"/>
                                  </p:stCondLst>
                                  <p:childTnLst>
                                    <p:cmd type="call" cmd="playFrom(0.0)">
                                      <p:cBhvr>
                                        <p:cTn id="14" dur="106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6"/>
                </p:tgtEl>
              </p:cMediaNode>
            </p:audio>
          </p:childTnLst>
        </p:cTn>
      </p:par>
    </p:tnLst>
    <p:bldLst>
      <p:bldP spid="2"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 y="2819400"/>
            <a:ext cx="7924800" cy="3046988"/>
          </a:xfrm>
          <a:prstGeom prst="rect">
            <a:avLst/>
          </a:prstGeom>
          <a:noFill/>
          <a:ln>
            <a:solidFill>
              <a:schemeClr val="tx1"/>
            </a:solidFill>
          </a:ln>
        </p:spPr>
        <p:txBody>
          <a:bodyPr wrap="square" rtlCol="0">
            <a:spAutoFit/>
          </a:bodyPr>
          <a:lstStyle/>
          <a:p>
            <a:pPr algn="just"/>
            <a:r>
              <a:rPr lang="en-US" sz="2400" dirty="0" smtClean="0">
                <a:latin typeface="Times New Roman" panose="02020603050405020304" pitchFamily="18" charset="0"/>
                <a:cs typeface="Times New Roman" panose="02020603050405020304" pitchFamily="18" charset="0"/>
              </a:rPr>
              <a:t>          </a:t>
            </a:r>
          </a:p>
          <a:p>
            <a:pPr algn="just"/>
            <a:r>
              <a:rPr lang="en-US" sz="2400" dirty="0" smtClean="0">
                <a:latin typeface="Times New Roman" panose="02020603050405020304" pitchFamily="18" charset="0"/>
                <a:cs typeface="Times New Roman" panose="02020603050405020304" pitchFamily="18" charset="0"/>
              </a:rPr>
              <a:t>And the editors panel:</a:t>
            </a:r>
            <a:r>
              <a:rPr lang="en-US" sz="2400" b="1" dirty="0" smtClean="0">
                <a:latin typeface="Times New Roman" panose="02020603050405020304" pitchFamily="18" charset="0"/>
                <a:cs typeface="Times New Roman" panose="02020603050405020304" pitchFamily="18" charset="0"/>
              </a:rPr>
              <a:t> Ranjit </a:t>
            </a:r>
            <a:r>
              <a:rPr lang="en-US" sz="2400" b="1" dirty="0">
                <a:latin typeface="Times New Roman" panose="02020603050405020304" pitchFamily="18" charset="0"/>
                <a:cs typeface="Times New Roman" panose="02020603050405020304" pitchFamily="18" charset="0"/>
              </a:rPr>
              <a:t>Poddar, </a:t>
            </a:r>
            <a:r>
              <a:rPr lang="en-US" sz="2400" b="1" dirty="0" smtClean="0">
                <a:latin typeface="Times New Roman" panose="02020603050405020304" pitchFamily="18" charset="0"/>
                <a:cs typeface="Times New Roman" panose="02020603050405020304" pitchFamily="18" charset="0"/>
              </a:rPr>
              <a:t>Associate Professor (English) TTC</a:t>
            </a:r>
            <a:r>
              <a:rPr lang="en-US" sz="2400" b="1" dirty="0">
                <a:latin typeface="Times New Roman" panose="02020603050405020304" pitchFamily="18" charset="0"/>
                <a:cs typeface="Times New Roman" panose="02020603050405020304" pitchFamily="18" charset="0"/>
              </a:rPr>
              <a:t>, Dhaka, </a:t>
            </a:r>
            <a:r>
              <a:rPr lang="en-US" sz="2400" b="1" dirty="0" smtClean="0">
                <a:latin typeface="Times New Roman" panose="02020603050405020304" pitchFamily="18" charset="0"/>
                <a:cs typeface="Times New Roman" panose="02020603050405020304" pitchFamily="18" charset="0"/>
              </a:rPr>
              <a:t>Md. Jahangir Hasan (English), Assistant Professor TTC, Rangpur and Urmila Khaled Assistant </a:t>
            </a:r>
            <a:r>
              <a:rPr lang="en-US" sz="2400" b="1" dirty="0">
                <a:latin typeface="Times New Roman" panose="02020603050405020304" pitchFamily="18" charset="0"/>
                <a:cs typeface="Times New Roman" panose="02020603050405020304" pitchFamily="18" charset="0"/>
              </a:rPr>
              <a:t>Professor (English) TTC, </a:t>
            </a:r>
            <a:r>
              <a:rPr lang="en-US" sz="2400" b="1" dirty="0" smtClean="0">
                <a:latin typeface="Times New Roman" panose="02020603050405020304" pitchFamily="18" charset="0"/>
                <a:cs typeface="Times New Roman" panose="02020603050405020304" pitchFamily="18" charset="0"/>
              </a:rPr>
              <a:t>Dhaka.</a:t>
            </a:r>
            <a:r>
              <a:rPr lang="en-US" sz="2400" dirty="0">
                <a:latin typeface="Times New Roman" panose="02020603050405020304" pitchFamily="18" charset="0"/>
                <a:cs typeface="Times New Roman" panose="02020603050405020304" pitchFamily="18" charset="0"/>
              </a:rPr>
              <a:t> </a:t>
            </a:r>
            <a:endParaRPr lang="en-US" sz="2400" dirty="0" smtClean="0">
              <a:latin typeface="Times New Roman" panose="02020603050405020304" pitchFamily="18" charset="0"/>
              <a:cs typeface="Times New Roman" panose="02020603050405020304" pitchFamily="18" charset="0"/>
            </a:endParaRPr>
          </a:p>
          <a:p>
            <a:pPr algn="just"/>
            <a:r>
              <a:rPr lang="en-US" sz="2400" dirty="0" smtClean="0">
                <a:latin typeface="Times New Roman" panose="02020603050405020304" pitchFamily="18" charset="0"/>
                <a:cs typeface="Times New Roman" panose="02020603050405020304" pitchFamily="18" charset="0"/>
              </a:rPr>
              <a:t>Their </a:t>
            </a:r>
            <a:r>
              <a:rPr lang="en-US" sz="2400" dirty="0">
                <a:latin typeface="Times New Roman" panose="02020603050405020304" pitchFamily="18" charset="0"/>
                <a:cs typeface="Times New Roman" panose="02020603050405020304" pitchFamily="18" charset="0"/>
              </a:rPr>
              <a:t>direction, valuable suggestions and intensive supervision have enriched the model contents.</a:t>
            </a:r>
          </a:p>
          <a:p>
            <a:pPr algn="just"/>
            <a:endParaRPr lang="en-US" sz="2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653988" y="726141"/>
            <a:ext cx="5661212" cy="769441"/>
          </a:xfrm>
          <a:prstGeom prst="rect">
            <a:avLst/>
          </a:prstGeom>
          <a:noFill/>
        </p:spPr>
        <p:txBody>
          <a:bodyPr wrap="square" rtlCol="0">
            <a:spAutoFit/>
          </a:bodyPr>
          <a:lstStyle/>
          <a:p>
            <a:pPr algn="ctr"/>
            <a:r>
              <a:rPr lang="en-US" sz="4400" b="1" dirty="0" smtClean="0">
                <a:latin typeface="Times New Roman" panose="02020603050405020304" pitchFamily="18" charset="0"/>
                <a:cs typeface="Times New Roman" panose="02020603050405020304" pitchFamily="18" charset="0"/>
              </a:rPr>
              <a:t>Acknowledgement </a:t>
            </a:r>
            <a:endParaRPr lang="en-US" sz="44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685800" y="1915180"/>
            <a:ext cx="7924800" cy="523220"/>
          </a:xfrm>
          <a:prstGeom prst="rect">
            <a:avLst/>
          </a:prstGeom>
          <a:noFill/>
          <a:ln>
            <a:solidFill>
              <a:schemeClr val="tx1"/>
            </a:solidFill>
          </a:ln>
        </p:spPr>
        <p:txBody>
          <a:bodyPr wrap="square" rtlCol="0">
            <a:spAutoFit/>
          </a:bodyPr>
          <a:lstStyle/>
          <a:p>
            <a:pPr algn="ctr"/>
            <a:r>
              <a:rPr lang="en-US" sz="2800" b="1" dirty="0" smtClean="0">
                <a:latin typeface="Times New Roman" panose="02020603050405020304" pitchFamily="18" charset="0"/>
                <a:cs typeface="Times New Roman" panose="02020603050405020304" pitchFamily="18" charset="0"/>
              </a:rPr>
              <a:t>MoE, DSHE, NCTB &amp; A2I respective of officials</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39349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267200" y="609600"/>
            <a:ext cx="4381500" cy="2921000"/>
          </a:xfrm>
          <a:prstGeom prst="rect">
            <a:avLst/>
          </a:prstGeom>
        </p:spPr>
      </p:pic>
      <p:pic>
        <p:nvPicPr>
          <p:cNvPr id="3" name="Picture 2"/>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648200" y="3974595"/>
            <a:ext cx="3807179" cy="1803400"/>
          </a:xfrm>
          <a:prstGeom prst="rect">
            <a:avLst/>
          </a:prstGeom>
        </p:spPr>
      </p:pic>
      <p:pic>
        <p:nvPicPr>
          <p:cNvPr id="7" name="Picture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0" y="3864247"/>
            <a:ext cx="2449720" cy="1690307"/>
          </a:xfrm>
          <a:prstGeom prst="rect">
            <a:avLst/>
          </a:prstGeom>
        </p:spPr>
      </p:pic>
      <p:sp>
        <p:nvSpPr>
          <p:cNvPr id="8" name="Rectangle 7"/>
          <p:cNvSpPr/>
          <p:nvPr/>
        </p:nvSpPr>
        <p:spPr>
          <a:xfrm>
            <a:off x="4668660" y="3928876"/>
            <a:ext cx="4259826" cy="45719"/>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648200" y="3974595"/>
            <a:ext cx="45719" cy="18034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066800" y="1054437"/>
            <a:ext cx="3910045" cy="1015663"/>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6000" b="1" kern="0" noProof="0" dirty="0" smtClean="0">
                <a:ln w="1905"/>
                <a:solidFill>
                  <a:srgbClr val="FF33CC"/>
                </a:solidFill>
                <a:effectLst>
                  <a:innerShdw blurRad="69850" dist="43180" dir="5400000">
                    <a:srgbClr val="000000">
                      <a:alpha val="65000"/>
                    </a:srgbClr>
                  </a:innerShdw>
                </a:effectLst>
                <a:latin typeface="Lucida Handwriting" pitchFamily="66" charset="0"/>
              </a:rPr>
              <a:t>Welcome</a:t>
            </a:r>
            <a:endParaRPr kumimoji="0" lang="en-US" sz="6000" b="1" i="0" u="none" strike="noStrike" kern="0" cap="none" spc="0" normalizeH="0" baseline="0" noProof="0" dirty="0">
              <a:ln w="1905"/>
              <a:solidFill>
                <a:srgbClr val="FF33CC"/>
              </a:solidFill>
              <a:effectLst>
                <a:innerShdw blurRad="69850" dist="43180" dir="5400000">
                  <a:srgbClr val="000000">
                    <a:alpha val="65000"/>
                  </a:srgbClr>
                </a:innerShdw>
              </a:effectLst>
              <a:uLnTx/>
              <a:uFillTx/>
              <a:latin typeface="Lucida Handwriting" pitchFamily="66" charset="0"/>
            </a:endParaRPr>
          </a:p>
        </p:txBody>
      </p:sp>
    </p:spTree>
    <p:extLst>
      <p:ext uri="{BB962C8B-B14F-4D97-AF65-F5344CB8AC3E}">
        <p14:creationId xmlns:p14="http://schemas.microsoft.com/office/powerpoint/2010/main" val="3244606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duotone>
              <a:schemeClr val="accent3">
                <a:shade val="45000"/>
                <a:satMod val="135000"/>
              </a:schemeClr>
              <a:prstClr val="white"/>
            </a:duotone>
          </a:blip>
          <a:stretch>
            <a:fillRect/>
          </a:stretch>
        </p:blipFill>
        <p:spPr>
          <a:xfrm>
            <a:off x="6838209" y="988091"/>
            <a:ext cx="609600" cy="609600"/>
          </a:xfrm>
          <a:prstGeom prst="rect">
            <a:avLst/>
          </a:prstGeom>
        </p:spPr>
      </p:pic>
      <p:sp>
        <p:nvSpPr>
          <p:cNvPr id="21" name="Rectangle 20"/>
          <p:cNvSpPr/>
          <p:nvPr/>
        </p:nvSpPr>
        <p:spPr>
          <a:xfrm>
            <a:off x="6838209" y="838200"/>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422562" y="76200"/>
            <a:ext cx="8416638" cy="1077218"/>
          </a:xfrm>
          <a:prstGeom prst="rect">
            <a:avLst/>
          </a:prstGeom>
          <a:noFill/>
        </p:spPr>
        <p:txBody>
          <a:bodyPr wrap="square" rtlCol="0">
            <a:spAutoFit/>
          </a:bodyPr>
          <a:lstStyle/>
          <a:p>
            <a:pPr algn="ctr"/>
            <a:r>
              <a:rPr lang="en-US" sz="3200" b="1" dirty="0"/>
              <a:t>Love our beautiful folk songs and uphold them to the world.</a:t>
            </a:r>
          </a:p>
        </p:txBody>
      </p:sp>
      <p:pic>
        <p:nvPicPr>
          <p:cNvPr id="29"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7015561" y="5916543"/>
            <a:ext cx="609600" cy="609600"/>
          </a:xfrm>
          <a:prstGeom prst="rect">
            <a:avLst/>
          </a:prstGeom>
        </p:spPr>
      </p:pic>
      <p:sp>
        <p:nvSpPr>
          <p:cNvPr id="31" name="Rectangle 30"/>
          <p:cNvSpPr/>
          <p:nvPr/>
        </p:nvSpPr>
        <p:spPr>
          <a:xfrm>
            <a:off x="6909248" y="5840343"/>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2819400" y="5867400"/>
            <a:ext cx="4018810" cy="707886"/>
          </a:xfrm>
          <a:prstGeom prst="rect">
            <a:avLst/>
          </a:prstGeom>
          <a:noFill/>
        </p:spPr>
        <p:txBody>
          <a:bodyPr wrap="square" rtlCol="0">
            <a:spAutoFit/>
          </a:bodyPr>
          <a:lstStyle/>
          <a:p>
            <a:pPr algn="ctr"/>
            <a:r>
              <a:rPr lang="en-US" sz="4000" b="1" dirty="0" smtClean="0"/>
              <a:t>Thank you all.</a:t>
            </a:r>
            <a:endParaRPr lang="en-US" sz="4000" b="1" dirty="0"/>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70701" y="1128076"/>
            <a:ext cx="7182700" cy="4788467"/>
          </a:xfrm>
          <a:prstGeom prst="rect">
            <a:avLst/>
          </a:prstGeom>
          <a:ln>
            <a:solidFill>
              <a:schemeClr val="tx1"/>
            </a:solidFill>
          </a:ln>
        </p:spPr>
      </p:pic>
    </p:spTree>
    <p:extLst>
      <p:ext uri="{BB962C8B-B14F-4D97-AF65-F5344CB8AC3E}">
        <p14:creationId xmlns:p14="http://schemas.microsoft.com/office/powerpoint/2010/main" val="65126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5" presetClass="entr" presetSubtype="0" fill="hold" grpId="0" nodeType="afterEffect">
                                  <p:stCondLst>
                                    <p:cond delay="100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2"/>
                                        </p:tgtEl>
                                      </p:cBhvr>
                                    </p:animEffect>
                                  </p:childTnLst>
                                </p:cTn>
                              </p:par>
                              <p:par>
                                <p:cTn id="19" presetID="1" presetClass="mediacall" presetSubtype="0" fill="hold" nodeType="withEffect">
                                  <p:stCondLst>
                                    <p:cond delay="1000"/>
                                  </p:stCondLst>
                                  <p:childTnLst>
                                    <p:cmd type="call" cmd="playFrom(0.0)">
                                      <p:cBhvr>
                                        <p:cTn id="20" dur="7040" fill="hold"/>
                                        <p:tgtEl>
                                          <p:spTgt spid="20"/>
                                        </p:tgtEl>
                                      </p:cBhvr>
                                    </p:cmd>
                                  </p:childTnLst>
                                </p:cTn>
                              </p:par>
                            </p:childTnLst>
                          </p:cTn>
                        </p:par>
                        <p:par>
                          <p:cTn id="21" fill="hold">
                            <p:stCondLst>
                              <p:cond delay="8540"/>
                            </p:stCondLst>
                            <p:childTnLst>
                              <p:par>
                                <p:cTn id="22" presetID="10"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9040"/>
                            </p:stCondLst>
                            <p:childTnLst>
                              <p:par>
                                <p:cTn id="26" presetID="1" presetClass="mediacall" presetSubtype="0" fill="hold" nodeType="afterEffect">
                                  <p:stCondLst>
                                    <p:cond delay="0"/>
                                  </p:stCondLst>
                                  <p:childTnLst>
                                    <p:cmd type="call" cmd="playFrom(0.0)">
                                      <p:cBhvr>
                                        <p:cTn id="27" dur="2234"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0"/>
                </p:tgtEl>
              </p:cMediaNode>
            </p:audio>
            <p:audio>
              <p:cMediaNode vol="80000">
                <p:cTn id="29" fill="hold" display="0">
                  <p:stCondLst>
                    <p:cond delay="indefinite"/>
                  </p:stCondLst>
                  <p:endCondLst>
                    <p:cond evt="onStopAudio" delay="0">
                      <p:tgtEl>
                        <p:sldTgt/>
                      </p:tgtEl>
                    </p:cond>
                  </p:endCondLst>
                </p:cTn>
                <p:tgtEl>
                  <p:spTgt spid="29"/>
                </p:tgtEl>
              </p:cMediaNode>
            </p:audio>
          </p:childTnLst>
        </p:cTn>
      </p:par>
    </p:tnLst>
    <p:bldLst>
      <p:bldP spid="2"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7000" y="4343400"/>
            <a:ext cx="5400038" cy="101566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solidFill>
                  <a:sysClr val="windowText" lastClr="000000"/>
                </a:solidFill>
                <a:effectLst/>
                <a:uLnTx/>
                <a:uFillTx/>
              </a:rPr>
              <a:t>CLASS:      </a:t>
            </a:r>
            <a:r>
              <a:rPr lang="en-US" sz="2800" b="1" i="1" kern="0" dirty="0" smtClean="0">
                <a:solidFill>
                  <a:srgbClr val="0070C0"/>
                </a:solidFill>
              </a:rPr>
              <a:t>SEVEN</a:t>
            </a:r>
            <a:endParaRPr kumimoji="0" lang="en-US" sz="2800" b="1" i="1" u="none" strike="noStrike" kern="0" cap="none" spc="0" normalizeH="0" baseline="0" noProof="0" dirty="0" smtClean="0">
              <a:ln>
                <a:noFill/>
              </a:ln>
              <a:solidFill>
                <a:srgbClr val="0070C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ysClr val="windowText" lastClr="000000"/>
                </a:solidFill>
                <a:effectLst/>
                <a:uLnTx/>
                <a:uFillTx/>
              </a:rPr>
              <a:t>SUBJECT:   </a:t>
            </a:r>
            <a:r>
              <a:rPr kumimoji="0" lang="en-US" sz="2800" b="1" i="1" u="none" strike="noStrike" kern="0" cap="none" spc="0" normalizeH="0" baseline="0" noProof="0" dirty="0" smtClean="0">
                <a:ln>
                  <a:noFill/>
                </a:ln>
                <a:solidFill>
                  <a:srgbClr val="0070C0"/>
                </a:solidFill>
                <a:effectLst/>
                <a:uLnTx/>
                <a:uFillTx/>
              </a:rPr>
              <a:t>ENGLISH FIRST PAPER</a:t>
            </a:r>
          </a:p>
        </p:txBody>
      </p:sp>
      <p:sp>
        <p:nvSpPr>
          <p:cNvPr id="4" name="Rectangle 3"/>
          <p:cNvSpPr/>
          <p:nvPr/>
        </p:nvSpPr>
        <p:spPr>
          <a:xfrm>
            <a:off x="2626597" y="67270"/>
            <a:ext cx="3890809" cy="769441"/>
          </a:xfrm>
          <a:prstGeom prst="rect">
            <a:avLst/>
          </a:prstGeom>
          <a:noFill/>
        </p:spPr>
        <p:txBody>
          <a:bodyPr wrap="none" lIns="91440" tIns="45720" rIns="91440" bIns="4572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b="1" kern="0" dirty="0" smtClean="0">
                <a:ln w="1905"/>
                <a:gradFill>
                  <a:gsLst>
                    <a:gs pos="0">
                      <a:srgbClr val="FEA022">
                        <a:shade val="20000"/>
                        <a:satMod val="200000"/>
                      </a:srgbClr>
                    </a:gs>
                    <a:gs pos="78000">
                      <a:srgbClr val="FEA022">
                        <a:tint val="90000"/>
                        <a:shade val="89000"/>
                        <a:satMod val="220000"/>
                      </a:srgbClr>
                    </a:gs>
                    <a:gs pos="100000">
                      <a:srgbClr val="FEA022">
                        <a:tint val="12000"/>
                        <a:satMod val="255000"/>
                      </a:srgbClr>
                    </a:gs>
                  </a:gsLst>
                  <a:lin ang="5400000"/>
                </a:gradFill>
                <a:effectLst>
                  <a:innerShdw blurRad="69850" dist="43180" dir="5400000">
                    <a:srgbClr val="000000">
                      <a:alpha val="65000"/>
                    </a:srgbClr>
                  </a:innerShdw>
                </a:effectLst>
              </a:rPr>
              <a:t>INTRODUCTION</a:t>
            </a:r>
            <a:endParaRPr kumimoji="0" lang="en-US" sz="4400" b="1" i="0" u="none" strike="noStrike" kern="0" cap="none" spc="0" normalizeH="0" baseline="0" noProof="0" dirty="0">
              <a:ln w="1905"/>
              <a:gradFill>
                <a:gsLst>
                  <a:gs pos="0">
                    <a:srgbClr val="FEA022">
                      <a:shade val="20000"/>
                      <a:satMod val="200000"/>
                    </a:srgbClr>
                  </a:gs>
                  <a:gs pos="78000">
                    <a:srgbClr val="FEA022">
                      <a:tint val="90000"/>
                      <a:shade val="89000"/>
                      <a:satMod val="220000"/>
                    </a:srgbClr>
                  </a:gs>
                  <a:gs pos="100000">
                    <a:srgbClr val="FEA022">
                      <a:tint val="12000"/>
                      <a:satMod val="255000"/>
                    </a:srgbClr>
                  </a:gs>
                </a:gsLst>
                <a:lin ang="5400000"/>
              </a:gradFill>
              <a:effectLst>
                <a:innerShdw blurRad="69850" dist="43180" dir="5400000">
                  <a:srgbClr val="000000">
                    <a:alpha val="65000"/>
                  </a:srgbClr>
                </a:innerShdw>
              </a:effectLst>
              <a:uLnTx/>
              <a:uFillTx/>
            </a:endParaRPr>
          </a:p>
        </p:txBody>
      </p:sp>
      <p:sp>
        <p:nvSpPr>
          <p:cNvPr id="9" name="Rectangle 8"/>
          <p:cNvSpPr/>
          <p:nvPr/>
        </p:nvSpPr>
        <p:spPr>
          <a:xfrm>
            <a:off x="992132" y="1102528"/>
            <a:ext cx="5484868" cy="255507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i="1" kern="0" dirty="0">
                <a:solidFill>
                  <a:sysClr val="windowText" lastClr="000000"/>
                </a:solidFill>
              </a:rPr>
              <a:t> </a:t>
            </a:r>
            <a:r>
              <a:rPr lang="en-US" sz="2400" b="1" i="1" kern="0" dirty="0" smtClean="0">
                <a:solidFill>
                  <a:sysClr val="windowText" lastClr="000000"/>
                </a:solidFill>
              </a:rPr>
              <a:t>    ROUFUN NAHAR</a:t>
            </a:r>
          </a:p>
          <a:p>
            <a:pPr algn="ctr">
              <a:defRPr/>
            </a:pPr>
            <a:r>
              <a:rPr lang="en-US" sz="2400" b="1" i="1" kern="0" dirty="0" smtClean="0">
                <a:solidFill>
                  <a:sysClr val="windowText" lastClr="000000"/>
                </a:solidFill>
              </a:rPr>
              <a:t>                  ASSISTANT TEACHER ( ENGLISH)</a:t>
            </a:r>
          </a:p>
          <a:p>
            <a:pPr lvl="0" algn="ctr">
              <a:defRPr/>
            </a:pPr>
            <a:r>
              <a:rPr lang="en-US" sz="2400" b="1" i="1" kern="0" dirty="0" smtClean="0">
                <a:solidFill>
                  <a:sysClr val="windowText" lastClr="000000"/>
                </a:solidFill>
              </a:rPr>
              <a:t>               MAZIDA GOVT. HIGH SCHOOL</a:t>
            </a:r>
          </a:p>
          <a:p>
            <a:pPr lvl="0" algn="ctr">
              <a:defRPr/>
            </a:pPr>
            <a:r>
              <a:rPr lang="en-US" sz="2400" b="1" i="1" kern="0" dirty="0" smtClean="0">
                <a:solidFill>
                  <a:sysClr val="windowText" lastClr="000000"/>
                </a:solidFill>
              </a:rPr>
              <a:t>       TONGI, GAZIPUR</a:t>
            </a:r>
            <a:endParaRPr lang="en-US" sz="2400" b="1" i="1" kern="0" dirty="0">
              <a:solidFill>
                <a:sysClr val="windowText" lastClr="000000"/>
              </a:solidFill>
            </a:endParaRPr>
          </a:p>
        </p:txBody>
      </p:sp>
      <p:sp>
        <p:nvSpPr>
          <p:cNvPr id="10" name="Rectangle 9"/>
          <p:cNvSpPr/>
          <p:nvPr/>
        </p:nvSpPr>
        <p:spPr>
          <a:xfrm>
            <a:off x="2433319" y="4127331"/>
            <a:ext cx="5867400" cy="144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2132" y="1102529"/>
            <a:ext cx="1277535" cy="1277535"/>
          </a:xfrm>
          <a:prstGeom prst="rect">
            <a:avLst/>
          </a:prstGeom>
          <a:ln>
            <a:solidFill>
              <a:schemeClr val="tx1"/>
            </a:solidFill>
          </a:ln>
        </p:spPr>
      </p:pic>
    </p:spTree>
    <p:extLst>
      <p:ext uri="{BB962C8B-B14F-4D97-AF65-F5344CB8AC3E}">
        <p14:creationId xmlns:p14="http://schemas.microsoft.com/office/powerpoint/2010/main" val="347153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240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iterate type="wd">
                                    <p:tmPct val="10000"/>
                                  </p:iterate>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2562" y="838200"/>
            <a:ext cx="4540145" cy="2610583"/>
          </a:xfrm>
          <a:prstGeom prst="rect">
            <a:avLst/>
          </a:prstGeom>
          <a:ln>
            <a:solidFill>
              <a:schemeClr val="tx1"/>
            </a:solidFill>
          </a:ln>
        </p:spPr>
      </p:pic>
      <p:pic>
        <p:nvPicPr>
          <p:cNvPr id="5" name="Picture 4"/>
          <p:cNvPicPr>
            <a:picLocks noChangeAspect="1"/>
          </p:cNvPicPr>
          <p:nvPr/>
        </p:nvPicPr>
        <p:blipFill rotWithShape="1">
          <a:blip r:embed="rId11">
            <a:extLst>
              <a:ext uri="{28A0092B-C50C-407E-A947-70E740481C1C}">
                <a14:useLocalDpi xmlns:a14="http://schemas.microsoft.com/office/drawing/2010/main" val="0"/>
              </a:ext>
            </a:extLst>
          </a:blip>
          <a:srcRect l="14104" r="13332"/>
          <a:stretch/>
        </p:blipFill>
        <p:spPr>
          <a:xfrm>
            <a:off x="4106802" y="3505200"/>
            <a:ext cx="2356994" cy="1952986"/>
          </a:xfrm>
          <a:prstGeom prst="rect">
            <a:avLst/>
          </a:prstGeom>
          <a:ln>
            <a:solidFill>
              <a:schemeClr val="tx1"/>
            </a:solidFill>
          </a:ln>
        </p:spPr>
      </p:pic>
      <p:pic>
        <p:nvPicPr>
          <p:cNvPr id="10" name="Picture 9"/>
          <p:cNvPicPr>
            <a:picLocks noChangeAspect="1"/>
          </p:cNvPicPr>
          <p:nvPr/>
        </p:nvPicPr>
        <p:blipFill rotWithShape="1">
          <a:blip r:embed="rId12">
            <a:extLst>
              <a:ext uri="{28A0092B-C50C-407E-A947-70E740481C1C}">
                <a14:useLocalDpi xmlns:a14="http://schemas.microsoft.com/office/drawing/2010/main" val="0"/>
              </a:ext>
            </a:extLst>
          </a:blip>
          <a:srcRect r="24350"/>
          <a:stretch/>
        </p:blipFill>
        <p:spPr>
          <a:xfrm>
            <a:off x="381000" y="3505200"/>
            <a:ext cx="1696141" cy="1966045"/>
          </a:xfrm>
          <a:prstGeom prst="rect">
            <a:avLst/>
          </a:prstGeom>
          <a:ln>
            <a:solidFill>
              <a:schemeClr val="tx1"/>
            </a:solidFill>
          </a:ln>
        </p:spPr>
      </p:pic>
      <p:pic>
        <p:nvPicPr>
          <p:cNvPr id="2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duotone>
              <a:schemeClr val="accent3">
                <a:shade val="45000"/>
                <a:satMod val="135000"/>
              </a:schemeClr>
              <a:prstClr val="white"/>
            </a:duotone>
          </a:blip>
          <a:stretch>
            <a:fillRect/>
          </a:stretch>
        </p:blipFill>
        <p:spPr>
          <a:xfrm>
            <a:off x="6838209" y="988091"/>
            <a:ext cx="609600" cy="609600"/>
          </a:xfrm>
          <a:prstGeom prst="rect">
            <a:avLst/>
          </a:prstGeom>
        </p:spPr>
      </p:pic>
      <p:sp>
        <p:nvSpPr>
          <p:cNvPr id="21" name="Rectangle 20"/>
          <p:cNvSpPr/>
          <p:nvPr/>
        </p:nvSpPr>
        <p:spPr>
          <a:xfrm>
            <a:off x="6838209" y="838200"/>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90600" y="76200"/>
            <a:ext cx="7134116" cy="646331"/>
          </a:xfrm>
          <a:prstGeom prst="rect">
            <a:avLst/>
          </a:prstGeom>
          <a:noFill/>
        </p:spPr>
        <p:txBody>
          <a:bodyPr wrap="square" rtlCol="0">
            <a:spAutoFit/>
          </a:bodyPr>
          <a:lstStyle/>
          <a:p>
            <a:pPr algn="ctr"/>
            <a:r>
              <a:rPr lang="en-US" sz="3600" b="1" dirty="0" smtClean="0"/>
              <a:t>What type of songs do they sing?</a:t>
            </a:r>
            <a:endParaRPr lang="en-US" sz="3600" b="1" dirty="0"/>
          </a:p>
        </p:txBody>
      </p:sp>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905809" y="838200"/>
            <a:ext cx="3933391" cy="2615704"/>
          </a:xfrm>
          <a:prstGeom prst="rect">
            <a:avLst/>
          </a:prstGeom>
          <a:ln>
            <a:solidFill>
              <a:schemeClr val="tx1"/>
            </a:solidFill>
          </a:ln>
        </p:spPr>
      </p:pic>
      <p:sp>
        <p:nvSpPr>
          <p:cNvPr id="23" name="TextBox 22"/>
          <p:cNvSpPr txBox="1"/>
          <p:nvPr/>
        </p:nvSpPr>
        <p:spPr>
          <a:xfrm>
            <a:off x="3256794" y="5695146"/>
            <a:ext cx="3187196" cy="830997"/>
          </a:xfrm>
          <a:prstGeom prst="rect">
            <a:avLst/>
          </a:prstGeom>
          <a:solidFill>
            <a:schemeClr val="accent3">
              <a:lumMod val="60000"/>
              <a:lumOff val="40000"/>
            </a:schemeClr>
          </a:solidFill>
          <a:ln>
            <a:solidFill>
              <a:schemeClr val="accent3">
                <a:lumMod val="50000"/>
              </a:schemeClr>
            </a:solidFill>
          </a:ln>
        </p:spPr>
        <p:txBody>
          <a:bodyPr wrap="square" rtlCol="0">
            <a:spAutoFit/>
          </a:bodyPr>
          <a:lstStyle/>
          <a:p>
            <a:pPr algn="ctr"/>
            <a:r>
              <a:rPr lang="en-US" sz="4800" b="1" dirty="0" smtClean="0"/>
              <a:t>Folk songs</a:t>
            </a:r>
            <a:endParaRPr lang="en-US" sz="4800" b="1" dirty="0"/>
          </a:p>
        </p:txBody>
      </p:sp>
      <p:pic>
        <p:nvPicPr>
          <p:cNvPr id="29"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7015561" y="5916543"/>
            <a:ext cx="609600" cy="609600"/>
          </a:xfrm>
          <a:prstGeom prst="rect">
            <a:avLst/>
          </a:prstGeom>
        </p:spPr>
      </p:pic>
      <p:sp>
        <p:nvSpPr>
          <p:cNvPr id="31" name="Rectangle 30"/>
          <p:cNvSpPr/>
          <p:nvPr/>
        </p:nvSpPr>
        <p:spPr>
          <a:xfrm>
            <a:off x="6909248" y="5840343"/>
            <a:ext cx="786952" cy="750145"/>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077141" y="3505200"/>
            <a:ext cx="2029661" cy="1966045"/>
          </a:xfrm>
          <a:prstGeom prst="rect">
            <a:avLst/>
          </a:prstGeom>
          <a:ln>
            <a:solidFill>
              <a:schemeClr val="tx1"/>
            </a:solidFill>
          </a:ln>
        </p:spPr>
      </p:pic>
      <p:pic>
        <p:nvPicPr>
          <p:cNvPr id="14" name="Picture 13"/>
          <p:cNvPicPr>
            <a:picLocks noChangeAspect="1"/>
          </p:cNvPicPr>
          <p:nvPr/>
        </p:nvPicPr>
        <p:blipFill rotWithShape="1">
          <a:blip r:embed="rId17" cstate="print">
            <a:extLst>
              <a:ext uri="{28A0092B-C50C-407E-A947-70E740481C1C}">
                <a14:useLocalDpi xmlns:a14="http://schemas.microsoft.com/office/drawing/2010/main" val="0"/>
              </a:ext>
            </a:extLst>
          </a:blip>
          <a:srcRect l="5170" r="3801"/>
          <a:stretch/>
        </p:blipFill>
        <p:spPr>
          <a:xfrm>
            <a:off x="6234545" y="3505200"/>
            <a:ext cx="2549237" cy="1952986"/>
          </a:xfrm>
          <a:prstGeom prst="rect">
            <a:avLst/>
          </a:prstGeom>
          <a:ln>
            <a:solidFill>
              <a:schemeClr val="tx1"/>
            </a:solidFill>
          </a:ln>
        </p:spPr>
      </p:pic>
      <p:pic>
        <p:nvPicPr>
          <p:cNvPr id="19"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lum bright="70000" contrast="-70000"/>
          </a:blip>
          <a:stretch>
            <a:fillRect/>
          </a:stretch>
        </p:blipFill>
        <p:spPr>
          <a:xfrm>
            <a:off x="7924800" y="152400"/>
            <a:ext cx="609600" cy="609600"/>
          </a:xfrm>
          <a:prstGeom prst="rect">
            <a:avLst/>
          </a:prstGeom>
        </p:spPr>
      </p:pic>
      <p:sp>
        <p:nvSpPr>
          <p:cNvPr id="25" name="TextBox 24"/>
          <p:cNvSpPr txBox="1"/>
          <p:nvPr/>
        </p:nvSpPr>
        <p:spPr>
          <a:xfrm>
            <a:off x="1948484" y="5818256"/>
            <a:ext cx="1143000" cy="584775"/>
          </a:xfrm>
          <a:prstGeom prst="rect">
            <a:avLst/>
          </a:prstGeom>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b="1" dirty="0" smtClean="0"/>
              <a:t>Ans</a:t>
            </a:r>
            <a:endParaRPr lang="en-US" sz="3200" b="1" dirty="0"/>
          </a:p>
        </p:txBody>
      </p:sp>
      <p:pic>
        <p:nvPicPr>
          <p:cNvPr id="22" name="Recorded Sound">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9">
            <a:lum bright="70000" contrast="-70000"/>
          </a:blip>
          <a:stretch>
            <a:fillRect/>
          </a:stretch>
        </p:blipFill>
        <p:spPr>
          <a:xfrm>
            <a:off x="7696200" y="5828067"/>
            <a:ext cx="609600" cy="609600"/>
          </a:xfrm>
          <a:prstGeom prst="rect">
            <a:avLst/>
          </a:prstGeom>
        </p:spPr>
      </p:pic>
      <p:sp>
        <p:nvSpPr>
          <p:cNvPr id="28" name="Rectangle 27"/>
          <p:cNvSpPr/>
          <p:nvPr/>
        </p:nvSpPr>
        <p:spPr>
          <a:xfrm>
            <a:off x="7919986" y="76200"/>
            <a:ext cx="766814" cy="722531"/>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691386" y="5754469"/>
            <a:ext cx="766814" cy="722531"/>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489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par>
                          <p:cTn id="27" fill="hold">
                            <p:stCondLst>
                              <p:cond delay="3000"/>
                            </p:stCondLst>
                            <p:childTnLst>
                              <p:par>
                                <p:cTn id="28" presetID="25" presetClass="entr" presetSubtype="0" fill="hold" grpId="0" nodeType="afterEffect">
                                  <p:stCondLst>
                                    <p:cond delay="1000"/>
                                  </p:stCondLst>
                                  <p:childTnLst>
                                    <p:set>
                                      <p:cBhvr>
                                        <p:cTn id="29" dur="1" fill="hold">
                                          <p:stCondLst>
                                            <p:cond delay="0"/>
                                          </p:stCondLst>
                                        </p:cTn>
                                        <p:tgtEl>
                                          <p:spTgt spid="2"/>
                                        </p:tgtEl>
                                        <p:attrNameLst>
                                          <p:attrName>style.visibility</p:attrName>
                                        </p:attrNameLst>
                                      </p:cBhvr>
                                      <p:to>
                                        <p:strVal val="visible"/>
                                      </p:to>
                                    </p:set>
                                    <p:anim calcmode="lin" valueType="num">
                                      <p:cBhvr>
                                        <p:cTn id="30"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3" dur="1000" fill="hold"/>
                                        <p:tgtEl>
                                          <p:spTgt spid="2"/>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2"/>
                                        </p:tgtEl>
                                      </p:cBhvr>
                                    </p:animEffect>
                                  </p:childTnLst>
                                </p:cTn>
                              </p:par>
                            </p:childTnLst>
                          </p:cTn>
                        </p:par>
                        <p:par>
                          <p:cTn id="38" fill="hold">
                            <p:stCondLst>
                              <p:cond delay="5000"/>
                            </p:stCondLst>
                            <p:childTnLst>
                              <p:par>
                                <p:cTn id="39" presetID="10" presetClass="entr" presetSubtype="0"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0"/>
                </p:tgtEl>
              </p:cMediaNode>
            </p:audio>
            <p:audio>
              <p:cMediaNode vol="80000">
                <p:cTn id="43" fill="hold" display="0">
                  <p:stCondLst>
                    <p:cond delay="indefinite"/>
                  </p:stCondLst>
                  <p:endCondLst>
                    <p:cond evt="onStopAudio" delay="0">
                      <p:tgtEl>
                        <p:sldTgt/>
                      </p:tgtEl>
                    </p:cond>
                  </p:endCondLst>
                </p:cTn>
                <p:tgtEl>
                  <p:spTgt spid="29"/>
                </p:tgtEl>
              </p:cMediaNode>
            </p:audio>
            <p:audio>
              <p:cMediaNode vol="80000">
                <p:cTn id="44" fill="hold" display="0">
                  <p:stCondLst>
                    <p:cond delay="indefinite"/>
                  </p:stCondLst>
                  <p:endCondLst>
                    <p:cond evt="onStopAudio" delay="0">
                      <p:tgtEl>
                        <p:sldTgt/>
                      </p:tgtEl>
                    </p:cond>
                  </p:endCondLst>
                </p:cTn>
                <p:tgtEl>
                  <p:spTgt spid="19"/>
                </p:tgtEl>
              </p:cMediaNode>
            </p:audio>
            <p:seq concurrent="1" nextAc="seek">
              <p:cTn id="45" restart="whenNotActive" fill="hold" evtFilter="cancelBubble" nodeType="interactiveSeq">
                <p:stCondLst>
                  <p:cond evt="onClick" delay="0">
                    <p:tgtEl>
                      <p:spTgt spid="25"/>
                    </p:tgtEl>
                  </p:cond>
                </p:stCondLst>
                <p:endSync evt="end" delay="0">
                  <p:rtn val="all"/>
                </p:endSync>
                <p:childTnLst>
                  <p:par>
                    <p:cTn id="46" fill="hold">
                      <p:stCondLst>
                        <p:cond delay="0"/>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childTnLst>
              </p:cTn>
              <p:nextCondLst>
                <p:cond evt="onClick" delay="0">
                  <p:tgtEl>
                    <p:spTgt spid="25"/>
                  </p:tgtEl>
                </p:cond>
              </p:nextCondLst>
            </p:seq>
            <p:audio>
              <p:cMediaNode vol="80000">
                <p:cTn id="51" fill="hold" display="0">
                  <p:stCondLst>
                    <p:cond delay="indefinite"/>
                  </p:stCondLst>
                  <p:endCondLst>
                    <p:cond evt="onStopAudio" delay="0">
                      <p:tgtEl>
                        <p:sldTgt/>
                      </p:tgtEl>
                    </p:cond>
                  </p:endCondLst>
                </p:cTn>
                <p:tgtEl>
                  <p:spTgt spid="22"/>
                </p:tgtEl>
              </p:cMediaNode>
            </p:audio>
          </p:childTnLst>
        </p:cTn>
      </p:par>
    </p:tnLst>
    <p:bldLst>
      <p:bldP spid="2" grpId="0"/>
      <p:bldP spid="23" grpId="0" animBg="1"/>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lum bright="70000" contrast="-70000"/>
          </a:blip>
          <a:stretch>
            <a:fillRect/>
          </a:stretch>
        </p:blipFill>
        <p:spPr>
          <a:xfrm>
            <a:off x="6096000" y="5682925"/>
            <a:ext cx="609600" cy="609600"/>
          </a:xfrm>
          <a:prstGeom prst="rect">
            <a:avLst/>
          </a:prstGeom>
        </p:spPr>
      </p:pic>
      <p:pic>
        <p:nvPicPr>
          <p:cNvPr id="12"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6">
            <a:lum bright="70000" contrast="-70000"/>
          </a:blip>
          <a:stretch>
            <a:fillRect/>
          </a:stretch>
        </p:blipFill>
        <p:spPr>
          <a:xfrm>
            <a:off x="7151058" y="212006"/>
            <a:ext cx="609600" cy="609600"/>
          </a:xfrm>
          <a:prstGeom prst="rect">
            <a:avLst/>
          </a:prstGeom>
        </p:spPr>
      </p:pic>
      <p:sp>
        <p:nvSpPr>
          <p:cNvPr id="5" name="TextBox 4"/>
          <p:cNvSpPr txBox="1"/>
          <p:nvPr/>
        </p:nvSpPr>
        <p:spPr>
          <a:xfrm>
            <a:off x="2653145" y="1578114"/>
            <a:ext cx="3660118" cy="707886"/>
          </a:xfrm>
          <a:prstGeom prst="rect">
            <a:avLst/>
          </a:prstGeom>
          <a:solidFill>
            <a:schemeClr val="accent3">
              <a:lumMod val="20000"/>
              <a:lumOff val="80000"/>
            </a:schemeClr>
          </a:solidFill>
          <a:ln>
            <a:solidFill>
              <a:schemeClr val="accent3">
                <a:lumMod val="50000"/>
              </a:schemeClr>
            </a:solidFill>
          </a:ln>
        </p:spPr>
        <p:txBody>
          <a:bodyPr wrap="square" rtlCol="0">
            <a:spAutoFit/>
          </a:bodyPr>
          <a:lstStyle/>
          <a:p>
            <a:pPr algn="ctr"/>
            <a:r>
              <a:rPr lang="en-US" sz="4000" b="1" dirty="0" smtClean="0">
                <a:solidFill>
                  <a:srgbClr val="00B050"/>
                </a:solidFill>
              </a:rPr>
              <a:t>Today our topic </a:t>
            </a:r>
            <a:endParaRPr lang="en-US" sz="4000" b="1" dirty="0">
              <a:solidFill>
                <a:srgbClr val="00B050"/>
              </a:solidFill>
            </a:endParaRPr>
          </a:p>
        </p:txBody>
      </p:sp>
      <p:sp>
        <p:nvSpPr>
          <p:cNvPr id="9" name="Rectangle 8"/>
          <p:cNvSpPr/>
          <p:nvPr/>
        </p:nvSpPr>
        <p:spPr>
          <a:xfrm>
            <a:off x="7081786" y="115669"/>
            <a:ext cx="766814" cy="722531"/>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019800" y="5334000"/>
            <a:ext cx="926548" cy="9144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981201" y="2958405"/>
            <a:ext cx="5105399" cy="1384995"/>
          </a:xfrm>
          <a:prstGeom prst="rect">
            <a:avLst/>
          </a:prstGeom>
          <a:solidFill>
            <a:schemeClr val="accent3">
              <a:lumMod val="60000"/>
              <a:lumOff val="40000"/>
            </a:schemeClr>
          </a:solidFill>
          <a:ln>
            <a:solidFill>
              <a:schemeClr val="accent3">
                <a:lumMod val="50000"/>
              </a:schemeClr>
            </a:solidFill>
          </a:ln>
        </p:spPr>
        <p:txBody>
          <a:bodyPr wrap="square" rtlCol="0">
            <a:spAutoFit/>
          </a:bodyPr>
          <a:lstStyle/>
          <a:p>
            <a:pPr algn="ctr"/>
            <a:r>
              <a:rPr lang="en-US" sz="4800" b="1" dirty="0">
                <a:solidFill>
                  <a:srgbClr val="0070C0"/>
                </a:solidFill>
              </a:rPr>
              <a:t>I</a:t>
            </a:r>
            <a:r>
              <a:rPr lang="en-US" sz="4800" b="1" dirty="0" smtClean="0">
                <a:solidFill>
                  <a:srgbClr val="0070C0"/>
                </a:solidFill>
              </a:rPr>
              <a:t> like folk songs</a:t>
            </a:r>
          </a:p>
          <a:p>
            <a:pPr algn="ctr"/>
            <a:r>
              <a:rPr lang="en-US" sz="3600" b="1" dirty="0"/>
              <a:t>Unit: Eight, Lesson: </a:t>
            </a:r>
            <a:r>
              <a:rPr lang="en-US" sz="3600" b="1" dirty="0" smtClean="0"/>
              <a:t>One</a:t>
            </a:r>
            <a:endParaRPr lang="en-US" sz="3600" b="1" dirty="0"/>
          </a:p>
        </p:txBody>
      </p:sp>
    </p:spTree>
    <p:extLst>
      <p:ext uri="{BB962C8B-B14F-4D97-AF65-F5344CB8AC3E}">
        <p14:creationId xmlns:p14="http://schemas.microsoft.com/office/powerpoint/2010/main" val="280136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4" dur="1000" fill="hold"/>
                                        <p:tgtEl>
                                          <p:spTgt spid="6"/>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74173" y="2275344"/>
            <a:ext cx="7086600" cy="3970318"/>
          </a:xfrm>
          <a:prstGeom prst="rect">
            <a:avLst/>
          </a:prstGeom>
          <a:solidFill>
            <a:schemeClr val="accent3">
              <a:lumMod val="40000"/>
              <a:lumOff val="60000"/>
            </a:schemeClr>
          </a:solidFill>
          <a:ln>
            <a:solidFill>
              <a:schemeClr val="accent6">
                <a:lumMod val="50000"/>
              </a:schemeClr>
            </a:solidFill>
          </a:ln>
        </p:spPr>
        <p:txBody>
          <a:bodyPr wrap="square" rtlCol="0">
            <a:spAutoFit/>
          </a:bodyPr>
          <a:lstStyle/>
          <a:p>
            <a:r>
              <a:rPr lang="en-US" sz="2800" dirty="0"/>
              <a:t>By the end of the lesson the students will be able to</a:t>
            </a:r>
          </a:p>
          <a:p>
            <a:pPr marL="457200" indent="-457200">
              <a:buFont typeface="Arial" charset="0"/>
              <a:buChar char="•"/>
            </a:pPr>
            <a:r>
              <a:rPr lang="en-US" sz="2800" dirty="0"/>
              <a:t>Ask and answer </a:t>
            </a:r>
            <a:r>
              <a:rPr lang="en-US" sz="2800" dirty="0" smtClean="0"/>
              <a:t>questions about likes/dislikes. </a:t>
            </a:r>
          </a:p>
          <a:p>
            <a:pPr marL="457200" indent="-457200">
              <a:buFont typeface="Arial" charset="0"/>
              <a:buChar char="•"/>
            </a:pPr>
            <a:r>
              <a:rPr lang="en-US" sz="2800" dirty="0" smtClean="0"/>
              <a:t>Read and understand text.</a:t>
            </a:r>
          </a:p>
          <a:p>
            <a:pPr marL="457200" indent="-457200">
              <a:buFont typeface="Arial" charset="0"/>
              <a:buChar char="•"/>
            </a:pPr>
            <a:r>
              <a:rPr lang="en-US" sz="2800" dirty="0" smtClean="0"/>
              <a:t>Act out a dialogue. </a:t>
            </a:r>
          </a:p>
          <a:p>
            <a:pPr marL="457200" indent="-457200">
              <a:buFont typeface="Arial" charset="0"/>
              <a:buChar char="•"/>
            </a:pPr>
            <a:r>
              <a:rPr lang="en-US" sz="2800" dirty="0" smtClean="0"/>
              <a:t>Make questions </a:t>
            </a:r>
            <a:r>
              <a:rPr lang="en-US" sz="2800" dirty="0"/>
              <a:t>about likes/dislikes</a:t>
            </a:r>
            <a:r>
              <a:rPr lang="en-US" sz="2800" dirty="0" smtClean="0"/>
              <a:t>.</a:t>
            </a:r>
            <a:endParaRPr lang="en-US" sz="2800" dirty="0"/>
          </a:p>
          <a:p>
            <a:pPr marL="457200" indent="-457200">
              <a:buFont typeface="Arial" charset="0"/>
              <a:buChar char="•"/>
            </a:pPr>
            <a:r>
              <a:rPr lang="en-US" sz="2800" dirty="0" smtClean="0"/>
              <a:t>Tell the meaning of some key words</a:t>
            </a:r>
            <a:r>
              <a:rPr lang="en-US" sz="2800" dirty="0" smtClean="0">
                <a:solidFill>
                  <a:srgbClr val="FF0000"/>
                </a:solidFill>
              </a:rPr>
              <a:t> </a:t>
            </a:r>
            <a:r>
              <a:rPr lang="en-US" sz="2800" dirty="0"/>
              <a:t>from </a:t>
            </a:r>
            <a:r>
              <a:rPr lang="en-US" sz="2800" dirty="0" smtClean="0"/>
              <a:t>inference.</a:t>
            </a:r>
            <a:endParaRPr lang="en-US" sz="2800" dirty="0"/>
          </a:p>
        </p:txBody>
      </p:sp>
      <p:sp>
        <p:nvSpPr>
          <p:cNvPr id="6" name="TextBox 5"/>
          <p:cNvSpPr txBox="1"/>
          <p:nvPr/>
        </p:nvSpPr>
        <p:spPr>
          <a:xfrm>
            <a:off x="1160317" y="1015425"/>
            <a:ext cx="7100455" cy="584775"/>
          </a:xfrm>
          <a:prstGeom prst="rect">
            <a:avLst/>
          </a:prstGeom>
          <a:solidFill>
            <a:schemeClr val="accent5">
              <a:lumMod val="20000"/>
              <a:lumOff val="80000"/>
            </a:schemeClr>
          </a:solidFill>
          <a:ln>
            <a:solidFill>
              <a:schemeClr val="accent5">
                <a:lumMod val="50000"/>
              </a:schemeClr>
            </a:solidFill>
          </a:ln>
        </p:spPr>
        <p:txBody>
          <a:bodyPr wrap="square" rtlCol="0">
            <a:spAutoFit/>
          </a:bodyPr>
          <a:lstStyle/>
          <a:p>
            <a:pPr algn="ctr"/>
            <a:r>
              <a:rPr lang="en-US" sz="3200" b="1" dirty="0" smtClean="0"/>
              <a:t>LEARNING OUTCOMES </a:t>
            </a:r>
            <a:r>
              <a:rPr lang="en-US" sz="3200" b="1" dirty="0"/>
              <a:t>OF THE LESSON</a:t>
            </a:r>
          </a:p>
        </p:txBody>
      </p:sp>
    </p:spTree>
    <p:extLst>
      <p:ext uri="{BB962C8B-B14F-4D97-AF65-F5344CB8AC3E}">
        <p14:creationId xmlns:p14="http://schemas.microsoft.com/office/powerpoint/2010/main" val="406603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lum bright="70000" contrast="-70000"/>
          </a:blip>
          <a:stretch>
            <a:fillRect/>
          </a:stretch>
        </p:blipFill>
        <p:spPr>
          <a:xfrm>
            <a:off x="3962400" y="304800"/>
            <a:ext cx="609600" cy="609600"/>
          </a:xfrm>
          <a:prstGeom prst="rect">
            <a:avLst/>
          </a:prstGeom>
        </p:spPr>
      </p:pic>
      <p:pic>
        <p:nvPicPr>
          <p:cNvPr id="4" name="Picture 3"/>
          <p:cNvPicPr>
            <a:picLocks noChangeAspect="1"/>
          </p:cNvPicPr>
          <p:nvPr/>
        </p:nvPicPr>
        <p:blipFill rotWithShape="1">
          <a:blip r:embed="rId13">
            <a:duotone>
              <a:schemeClr val="accent2">
                <a:shade val="45000"/>
                <a:satMod val="135000"/>
              </a:schemeClr>
              <a:prstClr val="white"/>
            </a:duotone>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rcRect l="18608" r="26015" b="8502"/>
          <a:stretch/>
        </p:blipFill>
        <p:spPr>
          <a:xfrm>
            <a:off x="6640497" y="1806287"/>
            <a:ext cx="2220414" cy="2918113"/>
          </a:xfrm>
          <a:prstGeom prst="rect">
            <a:avLst/>
          </a:prstGeom>
        </p:spPr>
      </p:pic>
      <p:pic>
        <p:nvPicPr>
          <p:cNvPr id="7" name="Picture 6"/>
          <p:cNvPicPr>
            <a:picLocks noChangeAspect="1"/>
          </p:cNvPicPr>
          <p:nvPr/>
        </p:nvPicPr>
        <p:blipFill>
          <a:blip r:embed="rId1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96247" y="1509062"/>
            <a:ext cx="2270517" cy="3139138"/>
          </a:xfrm>
          <a:prstGeom prst="rect">
            <a:avLst/>
          </a:prstGeom>
        </p:spPr>
      </p:pic>
      <p:pic>
        <p:nvPicPr>
          <p:cNvPr id="5" name="Picture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248297" y="262846"/>
            <a:ext cx="2295503" cy="1565953"/>
          </a:xfrm>
          <a:prstGeom prst="rect">
            <a:avLst/>
          </a:prstGeom>
          <a:ln>
            <a:solidFill>
              <a:schemeClr val="tx1"/>
            </a:solidFill>
          </a:ln>
        </p:spPr>
      </p:pic>
      <p:pic>
        <p:nvPicPr>
          <p:cNvPr id="2"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lum bright="70000" contrast="-70000"/>
          </a:blip>
          <a:stretch>
            <a:fillRect/>
          </a:stretch>
        </p:blipFill>
        <p:spPr>
          <a:xfrm>
            <a:off x="5616286" y="2632362"/>
            <a:ext cx="609600" cy="609600"/>
          </a:xfrm>
          <a:prstGeom prst="rect">
            <a:avLst/>
          </a:prstGeom>
        </p:spPr>
      </p:pic>
      <p:sp>
        <p:nvSpPr>
          <p:cNvPr id="21" name="Rectangle 20"/>
          <p:cNvSpPr/>
          <p:nvPr/>
        </p:nvSpPr>
        <p:spPr>
          <a:xfrm>
            <a:off x="3962400" y="304800"/>
            <a:ext cx="685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452006" y="228600"/>
            <a:ext cx="4424794" cy="830997"/>
          </a:xfrm>
          <a:prstGeom prst="rect">
            <a:avLst/>
          </a:prstGeom>
          <a:solidFill>
            <a:schemeClr val="bg1"/>
          </a:solidFill>
        </p:spPr>
        <p:txBody>
          <a:bodyPr wrap="square" rtlCol="0">
            <a:spAutoFit/>
          </a:bodyPr>
          <a:lstStyle/>
          <a:p>
            <a:r>
              <a:rPr lang="en-US" sz="2400" b="1" dirty="0" smtClean="0">
                <a:solidFill>
                  <a:srgbClr val="0070C0"/>
                </a:solidFill>
              </a:rPr>
              <a:t>Listen their conversation about their likes and dislikes.</a:t>
            </a:r>
            <a:endParaRPr lang="en-US" sz="2400" b="1" dirty="0">
              <a:solidFill>
                <a:srgbClr val="0070C0"/>
              </a:solidFill>
            </a:endParaRPr>
          </a:p>
        </p:txBody>
      </p:sp>
      <p:sp>
        <p:nvSpPr>
          <p:cNvPr id="22" name="Rectangle 21"/>
          <p:cNvSpPr/>
          <p:nvPr/>
        </p:nvSpPr>
        <p:spPr>
          <a:xfrm>
            <a:off x="5578186" y="2514600"/>
            <a:ext cx="685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122912" y="2285998"/>
            <a:ext cx="3286991" cy="1302327"/>
          </a:xfrm>
          <a:prstGeom prst="wedgeRoundRectCallout">
            <a:avLst>
              <a:gd name="adj1" fmla="val -75616"/>
              <a:gd name="adj2" fmla="val 59718"/>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solidFill>
                  <a:schemeClr val="tx1"/>
                </a:solidFill>
              </a:rPr>
              <a:t>I like ice-cream. And you?</a:t>
            </a:r>
          </a:p>
        </p:txBody>
      </p:sp>
      <p:pic>
        <p:nvPicPr>
          <p:cNvPr id="28" name="Recorded Sound">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lum bright="70000" contrast="-70000"/>
          </a:blip>
          <a:stretch>
            <a:fillRect/>
          </a:stretch>
        </p:blipFill>
        <p:spPr>
          <a:xfrm>
            <a:off x="5236034" y="4495800"/>
            <a:ext cx="609600" cy="609600"/>
          </a:xfrm>
          <a:prstGeom prst="rect">
            <a:avLst/>
          </a:prstGeom>
        </p:spPr>
      </p:pic>
      <p:sp>
        <p:nvSpPr>
          <p:cNvPr id="31" name="Rectangle 30"/>
          <p:cNvSpPr/>
          <p:nvPr/>
        </p:nvSpPr>
        <p:spPr>
          <a:xfrm>
            <a:off x="5760914" y="5638800"/>
            <a:ext cx="685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5257800" y="4495800"/>
            <a:ext cx="685800" cy="609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ular Callout 7"/>
          <p:cNvSpPr/>
          <p:nvPr/>
        </p:nvSpPr>
        <p:spPr>
          <a:xfrm>
            <a:off x="2247899" y="4641273"/>
            <a:ext cx="3429001" cy="1295400"/>
          </a:xfrm>
          <a:prstGeom prst="wedgeRoundRectCallout">
            <a:avLst>
              <a:gd name="adj1" fmla="val 86679"/>
              <a:gd name="adj2" fmla="val -13898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a:solidFill>
                  <a:schemeClr val="tx1"/>
                </a:solidFill>
              </a:rPr>
              <a:t>I like </a:t>
            </a:r>
            <a:r>
              <a:rPr lang="en-US" sz="2800" b="1" dirty="0" smtClean="0">
                <a:solidFill>
                  <a:schemeClr val="tx1"/>
                </a:solidFill>
              </a:rPr>
              <a:t>ice-cream too. </a:t>
            </a:r>
            <a:endParaRPr lang="en-US" sz="2800" dirty="0"/>
          </a:p>
        </p:txBody>
      </p:sp>
    </p:spTree>
    <p:extLst>
      <p:ext uri="{BB962C8B-B14F-4D97-AF65-F5344CB8AC3E}">
        <p14:creationId xmlns:p14="http://schemas.microsoft.com/office/powerpoint/2010/main" val="204085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9" name="My_AudioRecord[15].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500"/>
                            </p:stCondLst>
                            <p:childTnLst>
                              <p:par>
                                <p:cTn id="17" presetID="25"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5"/>
                                        </p:tgtEl>
                                      </p:cBhvr>
                                    </p:animEffect>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10" name="My_AudioRecord[8].wav"/>
                                        </p:tgtEl>
                                      </p:cMediaNode>
                                    </p:audio>
                                  </p:subTnLst>
                                </p:cTn>
                              </p:par>
                            </p:childTnLst>
                          </p:cTn>
                        </p:par>
                        <p:par>
                          <p:cTn id="31" fill="hold">
                            <p:stCondLst>
                              <p:cond delay="2000"/>
                            </p:stCondLst>
                            <p:childTnLst>
                              <p:par>
                                <p:cTn id="32" presetID="10" presetClass="entr" presetSubtype="0" fill="hold" grpId="0" nodeType="afterEffect">
                                  <p:stCondLst>
                                    <p:cond delay="300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subTnLst>
                                    <p:audio>
                                      <p:cMediaNode>
                                        <p:cTn display="0" masterRel="sameClick">
                                          <p:stCondLst>
                                            <p:cond evt="begin" delay="0">
                                              <p:tn val="32"/>
                                            </p:cond>
                                          </p:stCondLst>
                                          <p:endCondLst>
                                            <p:cond evt="onStopAudio" delay="0">
                                              <p:tgtEl>
                                                <p:sldTgt/>
                                              </p:tgtEl>
                                            </p:cond>
                                          </p:endCondLst>
                                        </p:cTn>
                                        <p:tgtEl>
                                          <p:sndTgt r:embed="rId11" name="My_AudioRecord[10].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2"/>
                </p:tgtEl>
              </p:cMediaNode>
            </p:audio>
            <p:audio>
              <p:cMediaNode vol="80000">
                <p:cTn id="36" fill="hold" display="0">
                  <p:stCondLst>
                    <p:cond delay="indefinite"/>
                  </p:stCondLst>
                  <p:endCondLst>
                    <p:cond evt="onStopAudio" delay="0">
                      <p:tgtEl>
                        <p:sldTgt/>
                      </p:tgtEl>
                    </p:cond>
                  </p:endCondLst>
                </p:cTn>
                <p:tgtEl>
                  <p:spTgt spid="19"/>
                </p:tgtEl>
              </p:cMediaNode>
            </p:audio>
            <p:audio>
              <p:cMediaNode vol="80000">
                <p:cTn id="37" fill="hold" display="0">
                  <p:stCondLst>
                    <p:cond delay="indefinite"/>
                  </p:stCondLst>
                  <p:endCondLst>
                    <p:cond evt="onStopAudio" delay="0">
                      <p:tgtEl>
                        <p:sldTgt/>
                      </p:tgtEl>
                    </p:cond>
                  </p:endCondLst>
                </p:cTn>
                <p:tgtEl>
                  <p:spTgt spid="28"/>
                </p:tgtEl>
              </p:cMediaNode>
            </p:audio>
          </p:childTnLst>
        </p:cTn>
      </p:par>
    </p:tnLst>
    <p:bldLst>
      <p:bldP spid="3" grpId="0" animBg="1"/>
      <p:bldP spid="9"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lum bright="70000" contrast="-70000"/>
          </a:blip>
          <a:stretch>
            <a:fillRect/>
          </a:stretch>
        </p:blipFill>
        <p:spPr>
          <a:xfrm>
            <a:off x="4559066" y="2636691"/>
            <a:ext cx="609600" cy="609600"/>
          </a:xfrm>
          <a:prstGeom prst="rect">
            <a:avLst/>
          </a:prstGeom>
        </p:spPr>
      </p:pic>
      <p:pic>
        <p:nvPicPr>
          <p:cNvPr id="4" name="Picture 3"/>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2739" b="14592"/>
          <a:stretch/>
        </p:blipFill>
        <p:spPr>
          <a:xfrm>
            <a:off x="4342418" y="131617"/>
            <a:ext cx="2871696" cy="1669474"/>
          </a:xfrm>
          <a:prstGeom prst="rect">
            <a:avLst/>
          </a:prstGeom>
        </p:spPr>
      </p:pic>
      <p:pic>
        <p:nvPicPr>
          <p:cNvPr id="12" name="Picture 11"/>
          <p:cNvPicPr>
            <a:picLocks noChangeAspect="1"/>
          </p:cNvPicPr>
          <p:nvPr/>
        </p:nvPicPr>
        <p:blipFill>
          <a:blip r:embed="rId11">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flipH="1">
            <a:off x="298279" y="1521397"/>
            <a:ext cx="2270517" cy="3139138"/>
          </a:xfrm>
          <a:prstGeom prst="rect">
            <a:avLst/>
          </a:prstGeom>
        </p:spPr>
      </p:pic>
      <p:pic>
        <p:nvPicPr>
          <p:cNvPr id="13" name="Picture 12"/>
          <p:cNvPicPr>
            <a:picLocks noChangeAspect="1"/>
          </p:cNvPicPr>
          <p:nvPr/>
        </p:nvPicPr>
        <p:blipFill rotWithShape="1">
          <a:blip r:embed="rId12">
            <a:clrChange>
              <a:clrFrom>
                <a:srgbClr val="FFFFFF"/>
              </a:clrFrom>
              <a:clrTo>
                <a:srgbClr val="FFFFFF">
                  <a:alpha val="0"/>
                </a:srgbClr>
              </a:clrTo>
            </a:clrChange>
            <a:duotone>
              <a:schemeClr val="accent2">
                <a:shade val="45000"/>
                <a:satMod val="135000"/>
              </a:schemeClr>
              <a:prstClr val="white"/>
            </a:duotone>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rcRect l="18608" r="26015" b="8502"/>
          <a:stretch/>
        </p:blipFill>
        <p:spPr>
          <a:xfrm>
            <a:off x="6613519" y="1482436"/>
            <a:ext cx="2220414" cy="2918113"/>
          </a:xfrm>
          <a:prstGeom prst="rect">
            <a:avLst/>
          </a:prstGeom>
        </p:spPr>
      </p:pic>
      <p:pic>
        <p:nvPicPr>
          <p:cNvPr id="18"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lum bright="70000" contrast="-70000"/>
          </a:blip>
          <a:stretch>
            <a:fillRect/>
          </a:stretch>
        </p:blipFill>
        <p:spPr>
          <a:xfrm>
            <a:off x="4243874" y="4914900"/>
            <a:ext cx="609600" cy="609600"/>
          </a:xfrm>
          <a:prstGeom prst="rect">
            <a:avLst/>
          </a:prstGeom>
        </p:spPr>
      </p:pic>
      <p:sp>
        <p:nvSpPr>
          <p:cNvPr id="19" name="Rectangle 18"/>
          <p:cNvSpPr/>
          <p:nvPr/>
        </p:nvSpPr>
        <p:spPr>
          <a:xfrm>
            <a:off x="4267200" y="4800600"/>
            <a:ext cx="762000" cy="5853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495800" y="2667000"/>
            <a:ext cx="762000" cy="5853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203051" y="2133600"/>
            <a:ext cx="3286991" cy="1302327"/>
          </a:xfrm>
          <a:prstGeom prst="wedgeRoundRectCallout">
            <a:avLst>
              <a:gd name="adj1" fmla="val -73930"/>
              <a:gd name="adj2" fmla="val 88441"/>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800" b="1" dirty="0">
                <a:solidFill>
                  <a:schemeClr val="tx1"/>
                </a:solidFill>
              </a:rPr>
              <a:t>I like </a:t>
            </a:r>
            <a:r>
              <a:rPr lang="en-US" sz="2800" b="1" dirty="0" smtClean="0">
                <a:solidFill>
                  <a:schemeClr val="tx1"/>
                </a:solidFill>
              </a:rPr>
              <a:t>playing chess. </a:t>
            </a:r>
            <a:r>
              <a:rPr lang="en-US" sz="2800" b="1" dirty="0">
                <a:solidFill>
                  <a:schemeClr val="tx1"/>
                </a:solidFill>
              </a:rPr>
              <a:t>And you?</a:t>
            </a:r>
          </a:p>
        </p:txBody>
      </p:sp>
      <p:sp>
        <p:nvSpPr>
          <p:cNvPr id="8" name="Rounded Rectangular Callout 7"/>
          <p:cNvSpPr/>
          <p:nvPr/>
        </p:nvSpPr>
        <p:spPr>
          <a:xfrm>
            <a:off x="2314628" y="4445577"/>
            <a:ext cx="3429001" cy="1295400"/>
          </a:xfrm>
          <a:prstGeom prst="wedgeRoundRectCallout">
            <a:avLst>
              <a:gd name="adj1" fmla="val 86679"/>
              <a:gd name="adj2" fmla="val -13898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b="1" dirty="0" smtClean="0">
                <a:solidFill>
                  <a:schemeClr val="tx1"/>
                </a:solidFill>
              </a:rPr>
              <a:t>I don’t </a:t>
            </a:r>
            <a:r>
              <a:rPr lang="en-US" sz="2800" b="1" dirty="0">
                <a:solidFill>
                  <a:schemeClr val="tx1"/>
                </a:solidFill>
              </a:rPr>
              <a:t>like playing </a:t>
            </a:r>
            <a:r>
              <a:rPr lang="en-US" sz="2800" b="1" dirty="0" smtClean="0">
                <a:solidFill>
                  <a:schemeClr val="tx1"/>
                </a:solidFill>
              </a:rPr>
              <a:t>chess. </a:t>
            </a:r>
            <a:endParaRPr lang="en-US" sz="2800" dirty="0"/>
          </a:p>
        </p:txBody>
      </p:sp>
    </p:spTree>
    <p:extLst>
      <p:ext uri="{BB962C8B-B14F-4D97-AF65-F5344CB8AC3E}">
        <p14:creationId xmlns:p14="http://schemas.microsoft.com/office/powerpoint/2010/main" val="47095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25"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7" dur="1000" fill="hold"/>
                                        <p:tgtEl>
                                          <p:spTgt spid="4"/>
                                        </p:tgtEl>
                                        <p:attrNameLst>
                                          <p:attrName>ppt_h</p:attrName>
                                        </p:attrNameLst>
                                      </p:cBhvr>
                                      <p:tavLst>
                                        <p:tav tm="0">
                                          <p:val>
                                            <p:strVal val="#ppt_h"/>
                                          </p:val>
                                        </p:tav>
                                        <p:tav tm="100000">
                                          <p:val>
                                            <p:strVal val="#ppt_h"/>
                                          </p:val>
                                        </p:tav>
                                      </p:tavLst>
                                    </p:anim>
                                    <p:anim calcmode="lin" valueType="num">
                                      <p:cBhvr>
                                        <p:cTn id="1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1" dur="1000" decel="50000">
                                          <p:stCondLst>
                                            <p:cond delay="0"/>
                                          </p:stCondLst>
                                        </p:cTn>
                                        <p:tgtEl>
                                          <p:spTgt spid="4"/>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7" name="My_AudioRecord[11].wav"/>
                                        </p:tgtEl>
                                      </p:cMediaNode>
                                    </p:audio>
                                  </p:subTnLst>
                                </p:cTn>
                              </p:par>
                            </p:childTnLst>
                          </p:cTn>
                        </p:par>
                        <p:par>
                          <p:cTn id="26" fill="hold">
                            <p:stCondLst>
                              <p:cond delay="2000"/>
                            </p:stCondLst>
                            <p:childTnLst>
                              <p:par>
                                <p:cTn id="27" presetID="10" presetClass="entr" presetSubtype="0" fill="hold" grpId="0" nodeType="afterEffect">
                                  <p:stCondLst>
                                    <p:cond delay="400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subTnLst>
                                    <p:audio>
                                      <p:cMediaNode>
                                        <p:cTn display="0" masterRel="sameClick">
                                          <p:stCondLst>
                                            <p:cond evt="begin" delay="0">
                                              <p:tn val="27"/>
                                            </p:cond>
                                          </p:stCondLst>
                                          <p:endCondLst>
                                            <p:cond evt="onStopAudio" delay="0">
                                              <p:tgtEl>
                                                <p:sldTgt/>
                                              </p:tgtEl>
                                            </p:cond>
                                          </p:endCondLst>
                                        </p:cTn>
                                        <p:tgtEl>
                                          <p:sndTgt r:embed="rId8" name="My_AudioRecord[12].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7"/>
                </p:tgtEl>
              </p:cMediaNode>
            </p:audio>
            <p:audio>
              <p:cMediaNode vol="80000">
                <p:cTn id="31" fill="hold" display="0">
                  <p:stCondLst>
                    <p:cond delay="indefinite"/>
                  </p:stCondLst>
                  <p:endCondLst>
                    <p:cond evt="onStopAudio" delay="0">
                      <p:tgtEl>
                        <p:sldTgt/>
                      </p:tgtEl>
                    </p:cond>
                  </p:endCondLst>
                </p:cTn>
                <p:tgtEl>
                  <p:spTgt spid="18"/>
                </p:tgtEl>
              </p:cMediaNode>
            </p:audio>
          </p:childTnLst>
        </p:cTn>
      </p:par>
    </p:tnLst>
    <p:bldLst>
      <p:bldP spid="9"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l="10737" r="5994"/>
          <a:stretch/>
        </p:blipFill>
        <p:spPr>
          <a:xfrm>
            <a:off x="5486748" y="4958957"/>
            <a:ext cx="1551501" cy="1123004"/>
          </a:xfrm>
          <a:prstGeom prst="rect">
            <a:avLst/>
          </a:prstGeom>
          <a:ln>
            <a:solidFill>
              <a:schemeClr val="accent3">
                <a:lumMod val="50000"/>
              </a:schemeClr>
            </a:solidFill>
          </a:ln>
        </p:spPr>
      </p:pic>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8225" y="4958958"/>
            <a:ext cx="1295775" cy="1137042"/>
          </a:xfrm>
          <a:prstGeom prst="rect">
            <a:avLst/>
          </a:prstGeom>
          <a:ln>
            <a:solidFill>
              <a:schemeClr val="accent3">
                <a:lumMod val="50000"/>
              </a:schemeClr>
            </a:solidFill>
          </a:ln>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45651" y="4972628"/>
            <a:ext cx="1724631" cy="1109333"/>
          </a:xfrm>
          <a:prstGeom prst="rect">
            <a:avLst/>
          </a:prstGeom>
          <a:ln>
            <a:solidFill>
              <a:schemeClr val="accent3">
                <a:lumMod val="50000"/>
              </a:schemeClr>
            </a:solidFill>
          </a:ln>
        </p:spPr>
      </p:pic>
      <p:pic>
        <p:nvPicPr>
          <p:cNvPr id="10" name="Picture 9"/>
          <p:cNvPicPr>
            <a:picLocks noChangeAspect="1"/>
          </p:cNvPicPr>
          <p:nvPr/>
        </p:nvPicPr>
        <p:blipFill rotWithShape="1">
          <a:blip r:embed="rId9" cstate="print">
            <a:extLst>
              <a:ext uri="{28A0092B-C50C-407E-A947-70E740481C1C}">
                <a14:useLocalDpi xmlns:a14="http://schemas.microsoft.com/office/drawing/2010/main" val="0"/>
              </a:ext>
            </a:extLst>
          </a:blip>
          <a:srcRect r="13279"/>
          <a:stretch/>
        </p:blipFill>
        <p:spPr>
          <a:xfrm>
            <a:off x="219878" y="4993258"/>
            <a:ext cx="1777159" cy="1075031"/>
          </a:xfrm>
          <a:prstGeom prst="rect">
            <a:avLst/>
          </a:prstGeom>
          <a:ln>
            <a:solidFill>
              <a:schemeClr val="accent3">
                <a:lumMod val="50000"/>
              </a:schemeClr>
            </a:solidFill>
          </a:ln>
        </p:spPr>
      </p:pic>
      <p:sp>
        <p:nvSpPr>
          <p:cNvPr id="11" name="Rounded Rectangular Callout 10"/>
          <p:cNvSpPr/>
          <p:nvPr/>
        </p:nvSpPr>
        <p:spPr>
          <a:xfrm>
            <a:off x="381000" y="379917"/>
            <a:ext cx="3523119" cy="457199"/>
          </a:xfrm>
          <a:prstGeom prst="wedgeRoundRectCallout">
            <a:avLst>
              <a:gd name="adj1" fmla="val -50748"/>
              <a:gd name="adj2" fmla="val 16101"/>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solidFill>
                  <a:schemeClr val="tx1"/>
                </a:solidFill>
              </a:rPr>
              <a:t>I like ice-cream. And you?</a:t>
            </a:r>
          </a:p>
        </p:txBody>
      </p:sp>
      <p:sp>
        <p:nvSpPr>
          <p:cNvPr id="12" name="Rounded Rectangular Callout 11"/>
          <p:cNvSpPr/>
          <p:nvPr/>
        </p:nvSpPr>
        <p:spPr>
          <a:xfrm>
            <a:off x="1160919" y="889070"/>
            <a:ext cx="2743200" cy="412173"/>
          </a:xfrm>
          <a:prstGeom prst="wedgeRoundRectCallout">
            <a:avLst>
              <a:gd name="adj1" fmla="val 15568"/>
              <a:gd name="adj2" fmla="val -51280"/>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chemeClr val="tx1"/>
                </a:solidFill>
              </a:rPr>
              <a:t>I like </a:t>
            </a:r>
            <a:r>
              <a:rPr lang="en-US" sz="2400" b="1" dirty="0" smtClean="0">
                <a:solidFill>
                  <a:schemeClr val="tx1"/>
                </a:solidFill>
              </a:rPr>
              <a:t>ice-cream too. </a:t>
            </a:r>
            <a:endParaRPr lang="en-US" sz="2400" dirty="0"/>
          </a:p>
        </p:txBody>
      </p:sp>
      <p:sp>
        <p:nvSpPr>
          <p:cNvPr id="22" name="Rounded Rectangular Callout 21"/>
          <p:cNvSpPr/>
          <p:nvPr/>
        </p:nvSpPr>
        <p:spPr>
          <a:xfrm>
            <a:off x="4807071" y="457848"/>
            <a:ext cx="3727329" cy="637308"/>
          </a:xfrm>
          <a:prstGeom prst="wedgeRoundRectCallout">
            <a:avLst>
              <a:gd name="adj1" fmla="val -49062"/>
              <a:gd name="adj2" fmla="val 19292"/>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2400" b="1" dirty="0">
                <a:solidFill>
                  <a:schemeClr val="tx1"/>
                </a:solidFill>
              </a:rPr>
              <a:t>I like </a:t>
            </a:r>
            <a:r>
              <a:rPr lang="en-US" sz="2400" b="1" dirty="0" smtClean="0">
                <a:solidFill>
                  <a:schemeClr val="tx1"/>
                </a:solidFill>
              </a:rPr>
              <a:t>playing chess. </a:t>
            </a:r>
            <a:r>
              <a:rPr lang="en-US" sz="2400" b="1" dirty="0">
                <a:solidFill>
                  <a:schemeClr val="tx1"/>
                </a:solidFill>
              </a:rPr>
              <a:t>And you?</a:t>
            </a:r>
          </a:p>
        </p:txBody>
      </p:sp>
      <p:pic>
        <p:nvPicPr>
          <p:cNvPr id="8" name="Picture 7"/>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44224" y="3130728"/>
            <a:ext cx="1990940" cy="1364452"/>
          </a:xfrm>
          <a:prstGeom prst="rect">
            <a:avLst/>
          </a:prstGeom>
        </p:spPr>
      </p:pic>
      <p:pic>
        <p:nvPicPr>
          <p:cNvPr id="25" name="Picture 24"/>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84699" y="3234950"/>
            <a:ext cx="1700198" cy="1187367"/>
          </a:xfrm>
          <a:prstGeom prst="rect">
            <a:avLst/>
          </a:prstGeom>
        </p:spPr>
      </p:pic>
      <p:pic>
        <p:nvPicPr>
          <p:cNvPr id="26" name="Picture 25"/>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9878" y="3187163"/>
            <a:ext cx="1483812" cy="1296147"/>
          </a:xfrm>
          <a:prstGeom prst="rect">
            <a:avLst/>
          </a:prstGeom>
        </p:spPr>
      </p:pic>
      <p:pic>
        <p:nvPicPr>
          <p:cNvPr id="30" name="Picture 2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38608" y="4958957"/>
            <a:ext cx="1848887" cy="1109332"/>
          </a:xfrm>
          <a:prstGeom prst="rect">
            <a:avLst/>
          </a:prstGeom>
          <a:ln>
            <a:solidFill>
              <a:schemeClr val="accent3">
                <a:lumMod val="50000"/>
              </a:schemeClr>
            </a:solidFill>
          </a:ln>
        </p:spPr>
      </p:pic>
      <p:pic>
        <p:nvPicPr>
          <p:cNvPr id="31" name="Picture 30"/>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14391" t="17597" r="14438" b="4155"/>
          <a:stretch/>
        </p:blipFill>
        <p:spPr>
          <a:xfrm>
            <a:off x="1997037" y="3406159"/>
            <a:ext cx="1580187" cy="983930"/>
          </a:xfrm>
          <a:prstGeom prst="rect">
            <a:avLst/>
          </a:prstGeom>
        </p:spPr>
      </p:pic>
      <p:pic>
        <p:nvPicPr>
          <p:cNvPr id="33" name="Picture 32"/>
          <p:cNvPicPr>
            <a:picLocks noChangeAspect="1"/>
          </p:cNvPicPr>
          <p:nvPr/>
        </p:nvPicPr>
        <p:blipFill rotWithShape="1">
          <a:blip r:embed="rId15" cstate="print">
            <a:extLst>
              <a:ext uri="{28A0092B-C50C-407E-A947-70E740481C1C}">
                <a14:useLocalDpi xmlns:a14="http://schemas.microsoft.com/office/drawing/2010/main" val="0"/>
              </a:ext>
            </a:extLst>
          </a:blip>
          <a:srcRect l="16667" r="2838" b="9171"/>
          <a:stretch/>
        </p:blipFill>
        <p:spPr>
          <a:xfrm>
            <a:off x="7420802" y="3187163"/>
            <a:ext cx="1595440" cy="1200170"/>
          </a:xfrm>
          <a:prstGeom prst="rect">
            <a:avLst/>
          </a:prstGeom>
          <a:ln>
            <a:solidFill>
              <a:schemeClr val="accent3">
                <a:lumMod val="50000"/>
              </a:schemeClr>
            </a:solidFill>
          </a:ln>
        </p:spPr>
      </p:pic>
      <p:pic>
        <p:nvPicPr>
          <p:cNvPr id="2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6657716" y="1498431"/>
            <a:ext cx="609600" cy="609600"/>
          </a:xfrm>
          <a:prstGeom prst="rect">
            <a:avLst/>
          </a:prstGeom>
        </p:spPr>
      </p:pic>
      <p:sp>
        <p:nvSpPr>
          <p:cNvPr id="36" name="Rectangle 35"/>
          <p:cNvSpPr/>
          <p:nvPr/>
        </p:nvSpPr>
        <p:spPr>
          <a:xfrm>
            <a:off x="6664036" y="1524000"/>
            <a:ext cx="651164" cy="6096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corded Sou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5858398" y="1498431"/>
            <a:ext cx="609600" cy="609600"/>
          </a:xfrm>
          <a:prstGeom prst="rect">
            <a:avLst/>
          </a:prstGeom>
        </p:spPr>
      </p:pic>
      <p:sp>
        <p:nvSpPr>
          <p:cNvPr id="37" name="Rectangle 36"/>
          <p:cNvSpPr/>
          <p:nvPr/>
        </p:nvSpPr>
        <p:spPr>
          <a:xfrm>
            <a:off x="5816834" y="1498431"/>
            <a:ext cx="651164" cy="609600"/>
          </a:xfrm>
          <a:prstGeom prst="rect">
            <a:avLst/>
          </a:prstGeom>
          <a:solidFill>
            <a:schemeClr val="accent3">
              <a:lumMod val="20000"/>
              <a:lumOff val="80000"/>
            </a:schemeClr>
          </a:solidFill>
          <a:ln>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16424" y="1600200"/>
            <a:ext cx="8246576" cy="1384995"/>
          </a:xfrm>
          <a:prstGeom prst="rect">
            <a:avLst/>
          </a:prstGeom>
          <a:noFill/>
        </p:spPr>
        <p:txBody>
          <a:bodyPr wrap="square" rtlCol="0">
            <a:spAutoFit/>
          </a:bodyPr>
          <a:lstStyle/>
          <a:p>
            <a:r>
              <a:rPr lang="en-US" sz="2800" b="1" dirty="0" smtClean="0">
                <a:solidFill>
                  <a:srgbClr val="00B050"/>
                </a:solidFill>
              </a:rPr>
              <a:t>Look at the pictures. Which things and activities do you like? Using the above structures  ask and answer in pairs. </a:t>
            </a:r>
            <a:endParaRPr lang="en-US" sz="2800" b="1" dirty="0">
              <a:solidFill>
                <a:srgbClr val="00B050"/>
              </a:solidFill>
            </a:endParaRPr>
          </a:p>
        </p:txBody>
      </p:sp>
      <p:sp>
        <p:nvSpPr>
          <p:cNvPr id="23" name="Rounded Rectangular Callout 22"/>
          <p:cNvSpPr/>
          <p:nvPr/>
        </p:nvSpPr>
        <p:spPr>
          <a:xfrm>
            <a:off x="5198575" y="1150407"/>
            <a:ext cx="3429001" cy="373593"/>
          </a:xfrm>
          <a:prstGeom prst="wedgeRoundRectCallout">
            <a:avLst>
              <a:gd name="adj1" fmla="val 21629"/>
              <a:gd name="adj2" fmla="val -50211"/>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smtClean="0">
                <a:solidFill>
                  <a:schemeClr val="tx1"/>
                </a:solidFill>
              </a:rPr>
              <a:t>I don’t </a:t>
            </a:r>
            <a:r>
              <a:rPr lang="en-US" sz="2400" b="1" dirty="0">
                <a:solidFill>
                  <a:schemeClr val="tx1"/>
                </a:solidFill>
              </a:rPr>
              <a:t>like playing </a:t>
            </a:r>
            <a:r>
              <a:rPr lang="en-US" sz="2400" b="1" dirty="0" smtClean="0">
                <a:solidFill>
                  <a:schemeClr val="tx1"/>
                </a:solidFill>
              </a:rPr>
              <a:t>chess. </a:t>
            </a:r>
            <a:endParaRPr lang="en-US" sz="2400" dirty="0"/>
          </a:p>
        </p:txBody>
      </p:sp>
    </p:spTree>
    <p:extLst>
      <p:ext uri="{BB962C8B-B14F-4D97-AF65-F5344CB8AC3E}">
        <p14:creationId xmlns:p14="http://schemas.microsoft.com/office/powerpoint/2010/main" val="254922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500"/>
                                        <p:tgtEl>
                                          <p:spTgt spid="3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500"/>
                                        <p:tgtEl>
                                          <p:spTgt spid="2"/>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par>
                          <p:cTn id="44" fill="hold">
                            <p:stCondLst>
                              <p:cond delay="5000"/>
                            </p:stCondLst>
                            <p:childTnLst>
                              <p:par>
                                <p:cTn id="45" presetID="10" presetClass="entr" presetSubtype="0" fill="hold" grpId="0" nodeType="afterEffect">
                                  <p:stCondLst>
                                    <p:cond delay="0"/>
                                  </p:stCondLst>
                                  <p:iterate type="wd">
                                    <p:tmPct val="10000"/>
                                  </p:iterate>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8" fill="hold" display="0">
                  <p:stCondLst>
                    <p:cond delay="indefinite"/>
                  </p:stCondLst>
                  <p:endCondLst>
                    <p:cond evt="onStopAudio" delay="0">
                      <p:tgtEl>
                        <p:sldTgt/>
                      </p:tgtEl>
                    </p:cond>
                  </p:endCondLst>
                </p:cTn>
                <p:tgtEl>
                  <p:spTgt spid="24"/>
                </p:tgtEl>
              </p:cMediaNode>
            </p:audio>
            <p:audio>
              <p:cMediaNode vol="80000">
                <p:cTn id="49" fill="hold" display="0">
                  <p:stCondLst>
                    <p:cond delay="indefinite"/>
                  </p:stCondLst>
                  <p:endCondLst>
                    <p:cond evt="onStopAudio" delay="0">
                      <p:tgtEl>
                        <p:sldTgt/>
                      </p:tgtEl>
                    </p:cond>
                  </p:endCondLst>
                </p:cTn>
                <p:tgtEl>
                  <p:spTgt spid="7"/>
                </p:tgtEl>
              </p:cMediaNode>
            </p:audio>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4357</TotalTime>
  <Words>1141</Words>
  <Application>Microsoft Office PowerPoint</Application>
  <PresentationFormat>On-screen Show (4:3)</PresentationFormat>
  <Paragraphs>143</Paragraphs>
  <Slides>20</Slides>
  <Notes>9</Notes>
  <HiddenSlides>1</HiddenSlides>
  <MMClips>57</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Doel</dc:creator>
  <cp:lastModifiedBy>Doel</cp:lastModifiedBy>
  <cp:revision>438</cp:revision>
  <dcterms:created xsi:type="dcterms:W3CDTF">2006-08-16T00:00:00Z</dcterms:created>
  <dcterms:modified xsi:type="dcterms:W3CDTF">2015-06-24T07:56:36Z</dcterms:modified>
</cp:coreProperties>
</file>